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7" r:id="rId4"/>
    <p:sldId id="259" r:id="rId5"/>
    <p:sldId id="266" r:id="rId6"/>
    <p:sldId id="26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0" r:id="rId17"/>
    <p:sldId id="286" r:id="rId18"/>
    <p:sldId id="285" r:id="rId19"/>
    <p:sldId id="284" r:id="rId20"/>
    <p:sldId id="283" r:id="rId21"/>
    <p:sldId id="279" r:id="rId22"/>
    <p:sldId id="278" r:id="rId23"/>
    <p:sldId id="265" r:id="rId24"/>
    <p:sldId id="277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62" r:id="rId33"/>
    <p:sldId id="281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92DB5-2EE3-4A6C-A7D9-93894E292F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63BD2F-39F9-481F-825C-331FFAEE49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</a:t>
          </a:r>
        </a:p>
      </dgm:t>
    </dgm:pt>
    <dgm:pt modelId="{BC8EA346-4C21-4814-B51C-07C11C57C8E2}" type="parTrans" cxnId="{70DFC6FB-7730-4CB7-B71A-65A07D7792DB}">
      <dgm:prSet/>
      <dgm:spPr/>
      <dgm:t>
        <a:bodyPr/>
        <a:lstStyle/>
        <a:p>
          <a:endParaRPr lang="en-US"/>
        </a:p>
      </dgm:t>
    </dgm:pt>
    <dgm:pt modelId="{0AB00775-8C48-4761-A5FD-CE63DFF9AB88}" type="sibTrans" cxnId="{70DFC6FB-7730-4CB7-B71A-65A07D7792DB}">
      <dgm:prSet/>
      <dgm:spPr/>
      <dgm:t>
        <a:bodyPr/>
        <a:lstStyle/>
        <a:p>
          <a:endParaRPr lang="en-US"/>
        </a:p>
      </dgm:t>
    </dgm:pt>
    <dgm:pt modelId="{3A60022C-EC19-4D17-85B7-0224E53940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MOTIVATION PROBLEM</a:t>
          </a:r>
        </a:p>
      </dgm:t>
    </dgm:pt>
    <dgm:pt modelId="{5A1C126F-6D84-468C-8E97-8799635B0A99}" type="parTrans" cxnId="{19F288CB-F459-4893-9C85-96E1CF6A766B}">
      <dgm:prSet/>
      <dgm:spPr/>
      <dgm:t>
        <a:bodyPr/>
        <a:lstStyle/>
        <a:p>
          <a:endParaRPr lang="en-US"/>
        </a:p>
      </dgm:t>
    </dgm:pt>
    <dgm:pt modelId="{9730FEFF-F154-470D-A1F1-1E3334783999}" type="sibTrans" cxnId="{19F288CB-F459-4893-9C85-96E1CF6A766B}">
      <dgm:prSet/>
      <dgm:spPr/>
      <dgm:t>
        <a:bodyPr/>
        <a:lstStyle/>
        <a:p>
          <a:endParaRPr lang="en-US"/>
        </a:p>
      </dgm:t>
    </dgm:pt>
    <dgm:pt modelId="{11D8932B-D0DC-46AB-AC38-3FEF9D0A81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LITERATURE SURVEY</a:t>
          </a:r>
        </a:p>
      </dgm:t>
    </dgm:pt>
    <dgm:pt modelId="{F004CDB7-9746-4978-BA44-BCE756820A65}" type="parTrans" cxnId="{8F515514-9BCC-4D58-9797-755CCA207C3B}">
      <dgm:prSet/>
      <dgm:spPr/>
      <dgm:t>
        <a:bodyPr/>
        <a:lstStyle/>
        <a:p>
          <a:endParaRPr lang="en-US"/>
        </a:p>
      </dgm:t>
    </dgm:pt>
    <dgm:pt modelId="{60831A83-621B-46E3-89DF-AB76935899DA}" type="sibTrans" cxnId="{8F515514-9BCC-4D58-9797-755CCA207C3B}">
      <dgm:prSet/>
      <dgm:spPr/>
      <dgm:t>
        <a:bodyPr/>
        <a:lstStyle/>
        <a:p>
          <a:endParaRPr lang="en-US"/>
        </a:p>
      </dgm:t>
    </dgm:pt>
    <dgm:pt modelId="{413B7302-1BB8-41CE-B5D1-A6F50B1610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EXISTING SYSTEM AND ITS PROBLEMS</a:t>
          </a:r>
        </a:p>
      </dgm:t>
    </dgm:pt>
    <dgm:pt modelId="{22D5FC94-2B68-4B2E-B9DF-96C2639A9FB2}" type="parTrans" cxnId="{30DD8463-246B-4106-9C26-128C16A1A33A}">
      <dgm:prSet/>
      <dgm:spPr/>
      <dgm:t>
        <a:bodyPr/>
        <a:lstStyle/>
        <a:p>
          <a:endParaRPr lang="en-US"/>
        </a:p>
      </dgm:t>
    </dgm:pt>
    <dgm:pt modelId="{CD52D950-1D5E-4FD3-BC87-BC86440CD3C2}" type="sibTrans" cxnId="{30DD8463-246B-4106-9C26-128C16A1A33A}">
      <dgm:prSet/>
      <dgm:spPr/>
      <dgm:t>
        <a:bodyPr/>
        <a:lstStyle/>
        <a:p>
          <a:endParaRPr lang="en-US"/>
        </a:p>
      </dgm:t>
    </dgm:pt>
    <dgm:pt modelId="{95C87576-B248-4B88-9360-BC383AD5BF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PROPOSED SYSTEM</a:t>
          </a:r>
        </a:p>
      </dgm:t>
    </dgm:pt>
    <dgm:pt modelId="{EDE6148C-1DC8-4F1E-AC42-ADC02BF60C67}" type="parTrans" cxnId="{11E74F56-F53B-40BD-98FE-3845DC85D75A}">
      <dgm:prSet/>
      <dgm:spPr/>
      <dgm:t>
        <a:bodyPr/>
        <a:lstStyle/>
        <a:p>
          <a:endParaRPr lang="en-US"/>
        </a:p>
      </dgm:t>
    </dgm:pt>
    <dgm:pt modelId="{F40EF1A4-9EB2-4952-A75E-6000E5D567BE}" type="sibTrans" cxnId="{11E74F56-F53B-40BD-98FE-3845DC85D75A}">
      <dgm:prSet/>
      <dgm:spPr/>
      <dgm:t>
        <a:bodyPr/>
        <a:lstStyle/>
        <a:p>
          <a:endParaRPr lang="en-US"/>
        </a:p>
      </dgm:t>
    </dgm:pt>
    <dgm:pt modelId="{A2B98DBA-FB1E-44C6-943E-3F27FCAF62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UML and ARCHITECTURE DIAGRAMs</a:t>
          </a:r>
        </a:p>
      </dgm:t>
    </dgm:pt>
    <dgm:pt modelId="{382694A3-5C60-4D09-80BD-98863BC053FE}" type="parTrans" cxnId="{7E00B6CC-395E-4624-B1A2-091B55A49578}">
      <dgm:prSet/>
      <dgm:spPr/>
      <dgm:t>
        <a:bodyPr/>
        <a:lstStyle/>
        <a:p>
          <a:endParaRPr lang="en-US"/>
        </a:p>
      </dgm:t>
    </dgm:pt>
    <dgm:pt modelId="{A2B6C247-317A-4172-892E-EB92E48C7C7B}" type="sibTrans" cxnId="{7E00B6CC-395E-4624-B1A2-091B55A49578}">
      <dgm:prSet/>
      <dgm:spPr/>
      <dgm:t>
        <a:bodyPr/>
        <a:lstStyle/>
        <a:p>
          <a:endParaRPr lang="en-US"/>
        </a:p>
      </dgm:t>
    </dgm:pt>
    <dgm:pt modelId="{11745990-4869-4B46-B2BE-0AD488FC0D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TECHNOLOGIES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And sample Source code </a:t>
          </a:r>
        </a:p>
      </dgm:t>
    </dgm:pt>
    <dgm:pt modelId="{C1044369-D5BD-4A01-A4EA-DC039FA263E4}" type="parTrans" cxnId="{51C1BC1D-B497-48B8-B99D-F51F6735B18E}">
      <dgm:prSet/>
      <dgm:spPr/>
      <dgm:t>
        <a:bodyPr/>
        <a:lstStyle/>
        <a:p>
          <a:endParaRPr lang="en-US"/>
        </a:p>
      </dgm:t>
    </dgm:pt>
    <dgm:pt modelId="{DE1BADC2-759F-4C95-A90C-4463F49ECA4F}" type="sibTrans" cxnId="{51C1BC1D-B497-48B8-B99D-F51F6735B18E}">
      <dgm:prSet/>
      <dgm:spPr/>
      <dgm:t>
        <a:bodyPr/>
        <a:lstStyle/>
        <a:p>
          <a:endParaRPr lang="en-US"/>
        </a:p>
      </dgm:t>
    </dgm:pt>
    <dgm:pt modelId="{46A9FF74-3E28-4053-A7A6-2570056D76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Output screens and REFERENCES</a:t>
          </a:r>
        </a:p>
      </dgm:t>
    </dgm:pt>
    <dgm:pt modelId="{C2105C3F-02C4-4DA4-8C36-253B9E45352D}" type="parTrans" cxnId="{94F6F926-FA2D-4E16-93B3-2BC373419F1B}">
      <dgm:prSet/>
      <dgm:spPr/>
      <dgm:t>
        <a:bodyPr/>
        <a:lstStyle/>
        <a:p>
          <a:endParaRPr lang="en-US"/>
        </a:p>
      </dgm:t>
    </dgm:pt>
    <dgm:pt modelId="{3622C6E8-B852-441E-B83A-1D8F5931EA7C}" type="sibTrans" cxnId="{94F6F926-FA2D-4E16-93B3-2BC373419F1B}">
      <dgm:prSet/>
      <dgm:spPr/>
      <dgm:t>
        <a:bodyPr/>
        <a:lstStyle/>
        <a:p>
          <a:endParaRPr lang="en-US"/>
        </a:p>
      </dgm:t>
    </dgm:pt>
    <dgm:pt modelId="{0608CAEA-EDBD-4D13-A3B5-9FFB0CA05F00}" type="pres">
      <dgm:prSet presAssocID="{85D92DB5-2EE3-4A6C-A7D9-93894E292F67}" presName="root" presStyleCnt="0">
        <dgm:presLayoutVars>
          <dgm:dir/>
          <dgm:resizeHandles val="exact"/>
        </dgm:presLayoutVars>
      </dgm:prSet>
      <dgm:spPr/>
    </dgm:pt>
    <dgm:pt modelId="{16A90EB1-C671-4DFF-B917-34795BDF75BF}" type="pres">
      <dgm:prSet presAssocID="{4463BD2F-39F9-481F-825C-331FFAEE49F4}" presName="compNode" presStyleCnt="0"/>
      <dgm:spPr/>
    </dgm:pt>
    <dgm:pt modelId="{1AE1EF20-03FC-4CF5-A88B-27BE7A3D8C77}" type="pres">
      <dgm:prSet presAssocID="{4463BD2F-39F9-481F-825C-331FFAEE49F4}" presName="iconBgRect" presStyleLbl="bgShp" presStyleIdx="0" presStyleCnt="8"/>
      <dgm:spPr/>
    </dgm:pt>
    <dgm:pt modelId="{A9310563-D397-4CAA-92B2-58B1970A59A9}" type="pres">
      <dgm:prSet presAssocID="{4463BD2F-39F9-481F-825C-331FFAEE49F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5377CFF0-2E2D-43F5-AEFA-AD9F75B66A57}" type="pres">
      <dgm:prSet presAssocID="{4463BD2F-39F9-481F-825C-331FFAEE49F4}" presName="spaceRect" presStyleCnt="0"/>
      <dgm:spPr/>
    </dgm:pt>
    <dgm:pt modelId="{26F01B20-A9B4-4F89-9E2F-2D78D0E2CC7C}" type="pres">
      <dgm:prSet presAssocID="{4463BD2F-39F9-481F-825C-331FFAEE49F4}" presName="textRect" presStyleLbl="revTx" presStyleIdx="0" presStyleCnt="8">
        <dgm:presLayoutVars>
          <dgm:chMax val="1"/>
          <dgm:chPref val="1"/>
        </dgm:presLayoutVars>
      </dgm:prSet>
      <dgm:spPr/>
    </dgm:pt>
    <dgm:pt modelId="{ABF911B6-9F1C-45D2-AD9C-FFF5CC4E84FB}" type="pres">
      <dgm:prSet presAssocID="{0AB00775-8C48-4761-A5FD-CE63DFF9AB88}" presName="sibTrans" presStyleCnt="0"/>
      <dgm:spPr/>
    </dgm:pt>
    <dgm:pt modelId="{04E333BE-6244-4290-99BB-7B125A9B90DF}" type="pres">
      <dgm:prSet presAssocID="{3A60022C-EC19-4D17-85B7-0224E539404F}" presName="compNode" presStyleCnt="0"/>
      <dgm:spPr/>
    </dgm:pt>
    <dgm:pt modelId="{F6CDECF8-2CCB-4413-BDA4-2DF014A22807}" type="pres">
      <dgm:prSet presAssocID="{3A60022C-EC19-4D17-85B7-0224E539404F}" presName="iconBgRect" presStyleLbl="bgShp" presStyleIdx="1" presStyleCnt="8"/>
      <dgm:spPr/>
    </dgm:pt>
    <dgm:pt modelId="{F4EC65FA-276F-4121-A70F-CF5B182B96D9}" type="pres">
      <dgm:prSet presAssocID="{3A60022C-EC19-4D17-85B7-0224E539404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Hacked"/>
        </a:ext>
      </dgm:extLst>
    </dgm:pt>
    <dgm:pt modelId="{D16375A6-E55D-49B0-BB2F-E6AC303B40A9}" type="pres">
      <dgm:prSet presAssocID="{3A60022C-EC19-4D17-85B7-0224E539404F}" presName="spaceRect" presStyleCnt="0"/>
      <dgm:spPr/>
    </dgm:pt>
    <dgm:pt modelId="{9643C46D-1928-4E7D-A20B-D6031086C75F}" type="pres">
      <dgm:prSet presAssocID="{3A60022C-EC19-4D17-85B7-0224E539404F}" presName="textRect" presStyleLbl="revTx" presStyleIdx="1" presStyleCnt="8">
        <dgm:presLayoutVars>
          <dgm:chMax val="1"/>
          <dgm:chPref val="1"/>
        </dgm:presLayoutVars>
      </dgm:prSet>
      <dgm:spPr/>
    </dgm:pt>
    <dgm:pt modelId="{A9B30999-710B-4D40-B411-C3FFFEBE6C67}" type="pres">
      <dgm:prSet presAssocID="{9730FEFF-F154-470D-A1F1-1E3334783999}" presName="sibTrans" presStyleCnt="0"/>
      <dgm:spPr/>
    </dgm:pt>
    <dgm:pt modelId="{54BC71C6-6624-42BC-A54A-5FF6DDBD9C9A}" type="pres">
      <dgm:prSet presAssocID="{11D8932B-D0DC-46AB-AC38-3FEF9D0A8190}" presName="compNode" presStyleCnt="0"/>
      <dgm:spPr/>
    </dgm:pt>
    <dgm:pt modelId="{071A9C85-9F59-4E4D-92D7-74887AD238E1}" type="pres">
      <dgm:prSet presAssocID="{11D8932B-D0DC-46AB-AC38-3FEF9D0A8190}" presName="iconBgRect" presStyleLbl="bgShp" presStyleIdx="2" presStyleCnt="8"/>
      <dgm:spPr/>
    </dgm:pt>
    <dgm:pt modelId="{2EFC732F-D372-4C11-BFDC-4C7E09613A7D}" type="pres">
      <dgm:prSet presAssocID="{11D8932B-D0DC-46AB-AC38-3FEF9D0A819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7C330357-B73B-4B4C-BACE-2B10F6471CFB}" type="pres">
      <dgm:prSet presAssocID="{11D8932B-D0DC-46AB-AC38-3FEF9D0A8190}" presName="spaceRect" presStyleCnt="0"/>
      <dgm:spPr/>
    </dgm:pt>
    <dgm:pt modelId="{C68396B0-1082-4CB8-8839-5A314CC787DF}" type="pres">
      <dgm:prSet presAssocID="{11D8932B-D0DC-46AB-AC38-3FEF9D0A8190}" presName="textRect" presStyleLbl="revTx" presStyleIdx="2" presStyleCnt="8" custScaleX="91755" custScaleY="84013">
        <dgm:presLayoutVars>
          <dgm:chMax val="1"/>
          <dgm:chPref val="1"/>
        </dgm:presLayoutVars>
      </dgm:prSet>
      <dgm:spPr/>
    </dgm:pt>
    <dgm:pt modelId="{A3530221-61CC-4D8C-85BF-78C09997453F}" type="pres">
      <dgm:prSet presAssocID="{60831A83-621B-46E3-89DF-AB76935899DA}" presName="sibTrans" presStyleCnt="0"/>
      <dgm:spPr/>
    </dgm:pt>
    <dgm:pt modelId="{63A6E661-CBD2-4ECF-BD07-937B436611E0}" type="pres">
      <dgm:prSet presAssocID="{413B7302-1BB8-41CE-B5D1-A6F50B16104A}" presName="compNode" presStyleCnt="0"/>
      <dgm:spPr/>
    </dgm:pt>
    <dgm:pt modelId="{A7BFAB19-8625-4F6D-84F8-28EED5EA1BD0}" type="pres">
      <dgm:prSet presAssocID="{413B7302-1BB8-41CE-B5D1-A6F50B16104A}" presName="iconBgRect" presStyleLbl="bgShp" presStyleIdx="3" presStyleCnt="8"/>
      <dgm:spPr/>
    </dgm:pt>
    <dgm:pt modelId="{0921D169-099A-4654-A597-76338FFD6B1A}" type="pres">
      <dgm:prSet presAssocID="{413B7302-1BB8-41CE-B5D1-A6F50B16104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stem"/>
        </a:ext>
      </dgm:extLst>
    </dgm:pt>
    <dgm:pt modelId="{E06D575A-8B78-446C-A058-73EE666F4FC7}" type="pres">
      <dgm:prSet presAssocID="{413B7302-1BB8-41CE-B5D1-A6F50B16104A}" presName="spaceRect" presStyleCnt="0"/>
      <dgm:spPr/>
    </dgm:pt>
    <dgm:pt modelId="{67816323-6F59-4A43-9AB8-B054F77D9307}" type="pres">
      <dgm:prSet presAssocID="{413B7302-1BB8-41CE-B5D1-A6F50B16104A}" presName="textRect" presStyleLbl="revTx" presStyleIdx="3" presStyleCnt="8">
        <dgm:presLayoutVars>
          <dgm:chMax val="1"/>
          <dgm:chPref val="1"/>
        </dgm:presLayoutVars>
      </dgm:prSet>
      <dgm:spPr/>
    </dgm:pt>
    <dgm:pt modelId="{A2C994D9-033D-47E5-AABE-0D4C52E6DB5D}" type="pres">
      <dgm:prSet presAssocID="{CD52D950-1D5E-4FD3-BC87-BC86440CD3C2}" presName="sibTrans" presStyleCnt="0"/>
      <dgm:spPr/>
    </dgm:pt>
    <dgm:pt modelId="{0FBE429B-9AAD-4E32-A39A-DCF5496392D5}" type="pres">
      <dgm:prSet presAssocID="{95C87576-B248-4B88-9360-BC383AD5BFC4}" presName="compNode" presStyleCnt="0"/>
      <dgm:spPr/>
    </dgm:pt>
    <dgm:pt modelId="{673AA88A-4E0B-4E2B-BE60-7D5F2D454E57}" type="pres">
      <dgm:prSet presAssocID="{95C87576-B248-4B88-9360-BC383AD5BFC4}" presName="iconBgRect" presStyleLbl="bgShp" presStyleIdx="4" presStyleCnt="8"/>
      <dgm:spPr/>
    </dgm:pt>
    <dgm:pt modelId="{FD1FE633-6409-4FC1-8B94-C84C7C7E865B}" type="pres">
      <dgm:prSet presAssocID="{95C87576-B248-4B88-9360-BC383AD5BFC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744D0EE2-2CBA-4C74-9CB3-059BA8547A86}" type="pres">
      <dgm:prSet presAssocID="{95C87576-B248-4B88-9360-BC383AD5BFC4}" presName="spaceRect" presStyleCnt="0"/>
      <dgm:spPr/>
    </dgm:pt>
    <dgm:pt modelId="{2ADC9032-DF2D-4B25-AB0C-0912A97A94CB}" type="pres">
      <dgm:prSet presAssocID="{95C87576-B248-4B88-9360-BC383AD5BFC4}" presName="textRect" presStyleLbl="revTx" presStyleIdx="4" presStyleCnt="8">
        <dgm:presLayoutVars>
          <dgm:chMax val="1"/>
          <dgm:chPref val="1"/>
        </dgm:presLayoutVars>
      </dgm:prSet>
      <dgm:spPr/>
    </dgm:pt>
    <dgm:pt modelId="{9F7ABA99-997E-4071-813C-3D9F1B8275D1}" type="pres">
      <dgm:prSet presAssocID="{F40EF1A4-9EB2-4952-A75E-6000E5D567BE}" presName="sibTrans" presStyleCnt="0"/>
      <dgm:spPr/>
    </dgm:pt>
    <dgm:pt modelId="{DD11499E-C3CB-4DF3-9E57-72C153A4DCF6}" type="pres">
      <dgm:prSet presAssocID="{A2B98DBA-FB1E-44C6-943E-3F27FCAF62BB}" presName="compNode" presStyleCnt="0"/>
      <dgm:spPr/>
    </dgm:pt>
    <dgm:pt modelId="{D95EC655-261F-465D-8834-C9B9FEFF3919}" type="pres">
      <dgm:prSet presAssocID="{A2B98DBA-FB1E-44C6-943E-3F27FCAF62BB}" presName="iconBgRect" presStyleLbl="bgShp" presStyleIdx="5" presStyleCnt="8"/>
      <dgm:spPr/>
    </dgm:pt>
    <dgm:pt modelId="{58FAF043-573B-4473-B050-B2234B6959C2}" type="pres">
      <dgm:prSet presAssocID="{A2B98DBA-FB1E-44C6-943E-3F27FCAF62B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sio Diagram"/>
        </a:ext>
      </dgm:extLst>
    </dgm:pt>
    <dgm:pt modelId="{AF3290EF-01CD-4A4B-B538-EFF1F3F23F18}" type="pres">
      <dgm:prSet presAssocID="{A2B98DBA-FB1E-44C6-943E-3F27FCAF62BB}" presName="spaceRect" presStyleCnt="0"/>
      <dgm:spPr/>
    </dgm:pt>
    <dgm:pt modelId="{9727AEBC-0637-4B35-8898-6DF5F6469D6A}" type="pres">
      <dgm:prSet presAssocID="{A2B98DBA-FB1E-44C6-943E-3F27FCAF62BB}" presName="textRect" presStyleLbl="revTx" presStyleIdx="5" presStyleCnt="8">
        <dgm:presLayoutVars>
          <dgm:chMax val="1"/>
          <dgm:chPref val="1"/>
        </dgm:presLayoutVars>
      </dgm:prSet>
      <dgm:spPr/>
    </dgm:pt>
    <dgm:pt modelId="{917F2C60-C753-4AAA-AF1C-F1FA02DE699C}" type="pres">
      <dgm:prSet presAssocID="{A2B6C247-317A-4172-892E-EB92E48C7C7B}" presName="sibTrans" presStyleCnt="0"/>
      <dgm:spPr/>
    </dgm:pt>
    <dgm:pt modelId="{B67FD00E-2D26-4D97-A3B3-B73C47574B90}" type="pres">
      <dgm:prSet presAssocID="{11745990-4869-4B46-B2BE-0AD488FC0D06}" presName="compNode" presStyleCnt="0"/>
      <dgm:spPr/>
    </dgm:pt>
    <dgm:pt modelId="{F1C775A3-F7EF-4BB6-90EE-88BC70EFB4FD}" type="pres">
      <dgm:prSet presAssocID="{11745990-4869-4B46-B2BE-0AD488FC0D06}" presName="iconBgRect" presStyleLbl="bgShp" presStyleIdx="6" presStyleCnt="8"/>
      <dgm:spPr/>
    </dgm:pt>
    <dgm:pt modelId="{9080F713-BF62-47F1-B312-9FC8DCBF7154}" type="pres">
      <dgm:prSet presAssocID="{11745990-4869-4B46-B2BE-0AD488FC0D06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"/>
        </a:ext>
      </dgm:extLst>
    </dgm:pt>
    <dgm:pt modelId="{7DFD8975-7B24-43E7-BD84-4877BEC9B258}" type="pres">
      <dgm:prSet presAssocID="{11745990-4869-4B46-B2BE-0AD488FC0D06}" presName="spaceRect" presStyleCnt="0"/>
      <dgm:spPr/>
    </dgm:pt>
    <dgm:pt modelId="{67642CE7-9CA8-4B65-81BC-4A951E04E0EF}" type="pres">
      <dgm:prSet presAssocID="{11745990-4869-4B46-B2BE-0AD488FC0D06}" presName="textRect" presStyleLbl="revTx" presStyleIdx="6" presStyleCnt="8">
        <dgm:presLayoutVars>
          <dgm:chMax val="1"/>
          <dgm:chPref val="1"/>
        </dgm:presLayoutVars>
      </dgm:prSet>
      <dgm:spPr/>
    </dgm:pt>
    <dgm:pt modelId="{E3A0DAFC-6976-4216-8DC8-90EECCE78A63}" type="pres">
      <dgm:prSet presAssocID="{DE1BADC2-759F-4C95-A90C-4463F49ECA4F}" presName="sibTrans" presStyleCnt="0"/>
      <dgm:spPr/>
    </dgm:pt>
    <dgm:pt modelId="{2AD960F9-D18C-42B6-8BE9-8682F14D822F}" type="pres">
      <dgm:prSet presAssocID="{46A9FF74-3E28-4053-A7A6-2570056D7692}" presName="compNode" presStyleCnt="0"/>
      <dgm:spPr/>
    </dgm:pt>
    <dgm:pt modelId="{E703BD24-F185-45F8-A3A6-578B1BC6D849}" type="pres">
      <dgm:prSet presAssocID="{46A9FF74-3E28-4053-A7A6-2570056D7692}" presName="iconBgRect" presStyleLbl="bgShp" presStyleIdx="7" presStyleCnt="8"/>
      <dgm:spPr/>
    </dgm:pt>
    <dgm:pt modelId="{D9FA046D-E03D-4EE1-B131-534DAC02CA73}" type="pres">
      <dgm:prSet presAssocID="{46A9FF74-3E28-4053-A7A6-2570056D769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E9B8A80E-5ED5-4BEB-8920-21285EA2816D}" type="pres">
      <dgm:prSet presAssocID="{46A9FF74-3E28-4053-A7A6-2570056D7692}" presName="spaceRect" presStyleCnt="0"/>
      <dgm:spPr/>
    </dgm:pt>
    <dgm:pt modelId="{E6C4B823-50F4-4D9C-ADD8-CA3957829604}" type="pres">
      <dgm:prSet presAssocID="{46A9FF74-3E28-4053-A7A6-2570056D769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7CEBD606-E529-4537-B17C-5D459A7B159E}" type="presOf" srcId="{85D92DB5-2EE3-4A6C-A7D9-93894E292F67}" destId="{0608CAEA-EDBD-4D13-A3B5-9FFB0CA05F00}" srcOrd="0" destOrd="0" presId="urn:microsoft.com/office/officeart/2018/5/layout/IconCircleLabelList"/>
    <dgm:cxn modelId="{DC8AC60C-A486-46CA-9D09-5C738C5DF313}" type="presOf" srcId="{95C87576-B248-4B88-9360-BC383AD5BFC4}" destId="{2ADC9032-DF2D-4B25-AB0C-0912A97A94CB}" srcOrd="0" destOrd="0" presId="urn:microsoft.com/office/officeart/2018/5/layout/IconCircleLabelList"/>
    <dgm:cxn modelId="{8F515514-9BCC-4D58-9797-755CCA207C3B}" srcId="{85D92DB5-2EE3-4A6C-A7D9-93894E292F67}" destId="{11D8932B-D0DC-46AB-AC38-3FEF9D0A8190}" srcOrd="2" destOrd="0" parTransId="{F004CDB7-9746-4978-BA44-BCE756820A65}" sibTransId="{60831A83-621B-46E3-89DF-AB76935899DA}"/>
    <dgm:cxn modelId="{51C1BC1D-B497-48B8-B99D-F51F6735B18E}" srcId="{85D92DB5-2EE3-4A6C-A7D9-93894E292F67}" destId="{11745990-4869-4B46-B2BE-0AD488FC0D06}" srcOrd="6" destOrd="0" parTransId="{C1044369-D5BD-4A01-A4EA-DC039FA263E4}" sibTransId="{DE1BADC2-759F-4C95-A90C-4463F49ECA4F}"/>
    <dgm:cxn modelId="{2DF2221F-D6B8-43AA-9FEC-8D9BA0D206DE}" type="presOf" srcId="{4463BD2F-39F9-481F-825C-331FFAEE49F4}" destId="{26F01B20-A9B4-4F89-9E2F-2D78D0E2CC7C}" srcOrd="0" destOrd="0" presId="urn:microsoft.com/office/officeart/2018/5/layout/IconCircleLabelList"/>
    <dgm:cxn modelId="{94F6F926-FA2D-4E16-93B3-2BC373419F1B}" srcId="{85D92DB5-2EE3-4A6C-A7D9-93894E292F67}" destId="{46A9FF74-3E28-4053-A7A6-2570056D7692}" srcOrd="7" destOrd="0" parTransId="{C2105C3F-02C4-4DA4-8C36-253B9E45352D}" sibTransId="{3622C6E8-B852-441E-B83A-1D8F5931EA7C}"/>
    <dgm:cxn modelId="{30DD8463-246B-4106-9C26-128C16A1A33A}" srcId="{85D92DB5-2EE3-4A6C-A7D9-93894E292F67}" destId="{413B7302-1BB8-41CE-B5D1-A6F50B16104A}" srcOrd="3" destOrd="0" parTransId="{22D5FC94-2B68-4B2E-B9DF-96C2639A9FB2}" sibTransId="{CD52D950-1D5E-4FD3-BC87-BC86440CD3C2}"/>
    <dgm:cxn modelId="{7B31296A-9530-4AF0-AA27-A3632AA6BEF9}" type="presOf" srcId="{413B7302-1BB8-41CE-B5D1-A6F50B16104A}" destId="{67816323-6F59-4A43-9AB8-B054F77D9307}" srcOrd="0" destOrd="0" presId="urn:microsoft.com/office/officeart/2018/5/layout/IconCircleLabelList"/>
    <dgm:cxn modelId="{11E74F56-F53B-40BD-98FE-3845DC85D75A}" srcId="{85D92DB5-2EE3-4A6C-A7D9-93894E292F67}" destId="{95C87576-B248-4B88-9360-BC383AD5BFC4}" srcOrd="4" destOrd="0" parTransId="{EDE6148C-1DC8-4F1E-AC42-ADC02BF60C67}" sibTransId="{F40EF1A4-9EB2-4952-A75E-6000E5D567BE}"/>
    <dgm:cxn modelId="{05F3488E-DBD0-4BBB-8DBE-168784A0C21C}" type="presOf" srcId="{3A60022C-EC19-4D17-85B7-0224E539404F}" destId="{9643C46D-1928-4E7D-A20B-D6031086C75F}" srcOrd="0" destOrd="0" presId="urn:microsoft.com/office/officeart/2018/5/layout/IconCircleLabelList"/>
    <dgm:cxn modelId="{C071EB9E-1AF6-4FCC-A7A3-6EA2A1D951CB}" type="presOf" srcId="{A2B98DBA-FB1E-44C6-943E-3F27FCAF62BB}" destId="{9727AEBC-0637-4B35-8898-6DF5F6469D6A}" srcOrd="0" destOrd="0" presId="urn:microsoft.com/office/officeart/2018/5/layout/IconCircleLabelList"/>
    <dgm:cxn modelId="{947F6EBE-C750-45EA-A80C-75D9E883F6C2}" type="presOf" srcId="{46A9FF74-3E28-4053-A7A6-2570056D7692}" destId="{E6C4B823-50F4-4D9C-ADD8-CA3957829604}" srcOrd="0" destOrd="0" presId="urn:microsoft.com/office/officeart/2018/5/layout/IconCircleLabelList"/>
    <dgm:cxn modelId="{19F288CB-F459-4893-9C85-96E1CF6A766B}" srcId="{85D92DB5-2EE3-4A6C-A7D9-93894E292F67}" destId="{3A60022C-EC19-4D17-85B7-0224E539404F}" srcOrd="1" destOrd="0" parTransId="{5A1C126F-6D84-468C-8E97-8799635B0A99}" sibTransId="{9730FEFF-F154-470D-A1F1-1E3334783999}"/>
    <dgm:cxn modelId="{7E00B6CC-395E-4624-B1A2-091B55A49578}" srcId="{85D92DB5-2EE3-4A6C-A7D9-93894E292F67}" destId="{A2B98DBA-FB1E-44C6-943E-3F27FCAF62BB}" srcOrd="5" destOrd="0" parTransId="{382694A3-5C60-4D09-80BD-98863BC053FE}" sibTransId="{A2B6C247-317A-4172-892E-EB92E48C7C7B}"/>
    <dgm:cxn modelId="{09B578D4-FC64-4E11-8E39-760B1E55AAC3}" type="presOf" srcId="{11D8932B-D0DC-46AB-AC38-3FEF9D0A8190}" destId="{C68396B0-1082-4CB8-8839-5A314CC787DF}" srcOrd="0" destOrd="0" presId="urn:microsoft.com/office/officeart/2018/5/layout/IconCircleLabelList"/>
    <dgm:cxn modelId="{B76728F5-DE78-4E0D-BB7D-770D6EB38CE0}" type="presOf" srcId="{11745990-4869-4B46-B2BE-0AD488FC0D06}" destId="{67642CE7-9CA8-4B65-81BC-4A951E04E0EF}" srcOrd="0" destOrd="0" presId="urn:microsoft.com/office/officeart/2018/5/layout/IconCircleLabelList"/>
    <dgm:cxn modelId="{70DFC6FB-7730-4CB7-B71A-65A07D7792DB}" srcId="{85D92DB5-2EE3-4A6C-A7D9-93894E292F67}" destId="{4463BD2F-39F9-481F-825C-331FFAEE49F4}" srcOrd="0" destOrd="0" parTransId="{BC8EA346-4C21-4814-B51C-07C11C57C8E2}" sibTransId="{0AB00775-8C48-4761-A5FD-CE63DFF9AB88}"/>
    <dgm:cxn modelId="{3609F706-D86E-4BB8-978B-2F63E3A98EEC}" type="presParOf" srcId="{0608CAEA-EDBD-4D13-A3B5-9FFB0CA05F00}" destId="{16A90EB1-C671-4DFF-B917-34795BDF75BF}" srcOrd="0" destOrd="0" presId="urn:microsoft.com/office/officeart/2018/5/layout/IconCircleLabelList"/>
    <dgm:cxn modelId="{6F6578C6-EDD7-4E83-AB67-F7ACE49BD16A}" type="presParOf" srcId="{16A90EB1-C671-4DFF-B917-34795BDF75BF}" destId="{1AE1EF20-03FC-4CF5-A88B-27BE7A3D8C77}" srcOrd="0" destOrd="0" presId="urn:microsoft.com/office/officeart/2018/5/layout/IconCircleLabelList"/>
    <dgm:cxn modelId="{3554DA4B-6CE1-4E76-A53C-A6CF58F1DD41}" type="presParOf" srcId="{16A90EB1-C671-4DFF-B917-34795BDF75BF}" destId="{A9310563-D397-4CAA-92B2-58B1970A59A9}" srcOrd="1" destOrd="0" presId="urn:microsoft.com/office/officeart/2018/5/layout/IconCircleLabelList"/>
    <dgm:cxn modelId="{A5842A1E-3B20-454F-ADCB-75795E1272AC}" type="presParOf" srcId="{16A90EB1-C671-4DFF-B917-34795BDF75BF}" destId="{5377CFF0-2E2D-43F5-AEFA-AD9F75B66A57}" srcOrd="2" destOrd="0" presId="urn:microsoft.com/office/officeart/2018/5/layout/IconCircleLabelList"/>
    <dgm:cxn modelId="{46B2246F-252D-43F5-BD9B-D223DA530A9F}" type="presParOf" srcId="{16A90EB1-C671-4DFF-B917-34795BDF75BF}" destId="{26F01B20-A9B4-4F89-9E2F-2D78D0E2CC7C}" srcOrd="3" destOrd="0" presId="urn:microsoft.com/office/officeart/2018/5/layout/IconCircleLabelList"/>
    <dgm:cxn modelId="{EEAC2479-46D6-4A97-93BE-9F79A4841713}" type="presParOf" srcId="{0608CAEA-EDBD-4D13-A3B5-9FFB0CA05F00}" destId="{ABF911B6-9F1C-45D2-AD9C-FFF5CC4E84FB}" srcOrd="1" destOrd="0" presId="urn:microsoft.com/office/officeart/2018/5/layout/IconCircleLabelList"/>
    <dgm:cxn modelId="{21698141-F1D9-4650-AF80-4647F3724D73}" type="presParOf" srcId="{0608CAEA-EDBD-4D13-A3B5-9FFB0CA05F00}" destId="{04E333BE-6244-4290-99BB-7B125A9B90DF}" srcOrd="2" destOrd="0" presId="urn:microsoft.com/office/officeart/2018/5/layout/IconCircleLabelList"/>
    <dgm:cxn modelId="{4D4D9DDA-D7E0-4852-ADB4-BC8B0EC28C5E}" type="presParOf" srcId="{04E333BE-6244-4290-99BB-7B125A9B90DF}" destId="{F6CDECF8-2CCB-4413-BDA4-2DF014A22807}" srcOrd="0" destOrd="0" presId="urn:microsoft.com/office/officeart/2018/5/layout/IconCircleLabelList"/>
    <dgm:cxn modelId="{723883B7-E193-420F-90C7-92EABF2CD46F}" type="presParOf" srcId="{04E333BE-6244-4290-99BB-7B125A9B90DF}" destId="{F4EC65FA-276F-4121-A70F-CF5B182B96D9}" srcOrd="1" destOrd="0" presId="urn:microsoft.com/office/officeart/2018/5/layout/IconCircleLabelList"/>
    <dgm:cxn modelId="{D6A36B27-5ADB-4662-ACD0-9EFFD9305EF3}" type="presParOf" srcId="{04E333BE-6244-4290-99BB-7B125A9B90DF}" destId="{D16375A6-E55D-49B0-BB2F-E6AC303B40A9}" srcOrd="2" destOrd="0" presId="urn:microsoft.com/office/officeart/2018/5/layout/IconCircleLabelList"/>
    <dgm:cxn modelId="{749E02C3-ADF6-4EE7-B550-BEA4792CAA59}" type="presParOf" srcId="{04E333BE-6244-4290-99BB-7B125A9B90DF}" destId="{9643C46D-1928-4E7D-A20B-D6031086C75F}" srcOrd="3" destOrd="0" presId="urn:microsoft.com/office/officeart/2018/5/layout/IconCircleLabelList"/>
    <dgm:cxn modelId="{DEC6C190-D0D4-4EAB-A68C-8C52CB592820}" type="presParOf" srcId="{0608CAEA-EDBD-4D13-A3B5-9FFB0CA05F00}" destId="{A9B30999-710B-4D40-B411-C3FFFEBE6C67}" srcOrd="3" destOrd="0" presId="urn:microsoft.com/office/officeart/2018/5/layout/IconCircleLabelList"/>
    <dgm:cxn modelId="{10BB724F-AA74-4A2F-999D-2369C32E2EEC}" type="presParOf" srcId="{0608CAEA-EDBD-4D13-A3B5-9FFB0CA05F00}" destId="{54BC71C6-6624-42BC-A54A-5FF6DDBD9C9A}" srcOrd="4" destOrd="0" presId="urn:microsoft.com/office/officeart/2018/5/layout/IconCircleLabelList"/>
    <dgm:cxn modelId="{04E66471-CCF3-45B2-8133-D238E3C7DFE5}" type="presParOf" srcId="{54BC71C6-6624-42BC-A54A-5FF6DDBD9C9A}" destId="{071A9C85-9F59-4E4D-92D7-74887AD238E1}" srcOrd="0" destOrd="0" presId="urn:microsoft.com/office/officeart/2018/5/layout/IconCircleLabelList"/>
    <dgm:cxn modelId="{451E2DD0-4F26-4DE0-B6AF-BBD6057B2606}" type="presParOf" srcId="{54BC71C6-6624-42BC-A54A-5FF6DDBD9C9A}" destId="{2EFC732F-D372-4C11-BFDC-4C7E09613A7D}" srcOrd="1" destOrd="0" presId="urn:microsoft.com/office/officeart/2018/5/layout/IconCircleLabelList"/>
    <dgm:cxn modelId="{AAE008F2-EE28-41F1-9096-B4AA81630483}" type="presParOf" srcId="{54BC71C6-6624-42BC-A54A-5FF6DDBD9C9A}" destId="{7C330357-B73B-4B4C-BACE-2B10F6471CFB}" srcOrd="2" destOrd="0" presId="urn:microsoft.com/office/officeart/2018/5/layout/IconCircleLabelList"/>
    <dgm:cxn modelId="{F4B5B068-E6B7-4E00-B361-94BD67134713}" type="presParOf" srcId="{54BC71C6-6624-42BC-A54A-5FF6DDBD9C9A}" destId="{C68396B0-1082-4CB8-8839-5A314CC787DF}" srcOrd="3" destOrd="0" presId="urn:microsoft.com/office/officeart/2018/5/layout/IconCircleLabelList"/>
    <dgm:cxn modelId="{6AE06AA2-2083-4C6B-8E97-2DC433BF986A}" type="presParOf" srcId="{0608CAEA-EDBD-4D13-A3B5-9FFB0CA05F00}" destId="{A3530221-61CC-4D8C-85BF-78C09997453F}" srcOrd="5" destOrd="0" presId="urn:microsoft.com/office/officeart/2018/5/layout/IconCircleLabelList"/>
    <dgm:cxn modelId="{081EE3D7-136F-460E-A794-B8D35AF84F69}" type="presParOf" srcId="{0608CAEA-EDBD-4D13-A3B5-9FFB0CA05F00}" destId="{63A6E661-CBD2-4ECF-BD07-937B436611E0}" srcOrd="6" destOrd="0" presId="urn:microsoft.com/office/officeart/2018/5/layout/IconCircleLabelList"/>
    <dgm:cxn modelId="{8CF915AB-90EC-4CCA-A27D-9D8482D49FFF}" type="presParOf" srcId="{63A6E661-CBD2-4ECF-BD07-937B436611E0}" destId="{A7BFAB19-8625-4F6D-84F8-28EED5EA1BD0}" srcOrd="0" destOrd="0" presId="urn:microsoft.com/office/officeart/2018/5/layout/IconCircleLabelList"/>
    <dgm:cxn modelId="{D26539D4-8C19-4EA3-B4AC-55900828C864}" type="presParOf" srcId="{63A6E661-CBD2-4ECF-BD07-937B436611E0}" destId="{0921D169-099A-4654-A597-76338FFD6B1A}" srcOrd="1" destOrd="0" presId="urn:microsoft.com/office/officeart/2018/5/layout/IconCircleLabelList"/>
    <dgm:cxn modelId="{5233D6BC-F1F5-43A4-954F-A403D70E4070}" type="presParOf" srcId="{63A6E661-CBD2-4ECF-BD07-937B436611E0}" destId="{E06D575A-8B78-446C-A058-73EE666F4FC7}" srcOrd="2" destOrd="0" presId="urn:microsoft.com/office/officeart/2018/5/layout/IconCircleLabelList"/>
    <dgm:cxn modelId="{75F4F2F6-571B-4150-8374-845C11ACAA72}" type="presParOf" srcId="{63A6E661-CBD2-4ECF-BD07-937B436611E0}" destId="{67816323-6F59-4A43-9AB8-B054F77D9307}" srcOrd="3" destOrd="0" presId="urn:microsoft.com/office/officeart/2018/5/layout/IconCircleLabelList"/>
    <dgm:cxn modelId="{0CF1DB03-CE36-4A62-A8F5-B9F5E71DAD2C}" type="presParOf" srcId="{0608CAEA-EDBD-4D13-A3B5-9FFB0CA05F00}" destId="{A2C994D9-033D-47E5-AABE-0D4C52E6DB5D}" srcOrd="7" destOrd="0" presId="urn:microsoft.com/office/officeart/2018/5/layout/IconCircleLabelList"/>
    <dgm:cxn modelId="{05BBAECE-FDEC-4C3D-99CD-45EB488E1F8F}" type="presParOf" srcId="{0608CAEA-EDBD-4D13-A3B5-9FFB0CA05F00}" destId="{0FBE429B-9AAD-4E32-A39A-DCF5496392D5}" srcOrd="8" destOrd="0" presId="urn:microsoft.com/office/officeart/2018/5/layout/IconCircleLabelList"/>
    <dgm:cxn modelId="{BD09F705-0990-40F7-ADAF-25EA43E5DE3D}" type="presParOf" srcId="{0FBE429B-9AAD-4E32-A39A-DCF5496392D5}" destId="{673AA88A-4E0B-4E2B-BE60-7D5F2D454E57}" srcOrd="0" destOrd="0" presId="urn:microsoft.com/office/officeart/2018/5/layout/IconCircleLabelList"/>
    <dgm:cxn modelId="{C55CB8E3-23F9-4767-BE69-65AF5429FF1C}" type="presParOf" srcId="{0FBE429B-9AAD-4E32-A39A-DCF5496392D5}" destId="{FD1FE633-6409-4FC1-8B94-C84C7C7E865B}" srcOrd="1" destOrd="0" presId="urn:microsoft.com/office/officeart/2018/5/layout/IconCircleLabelList"/>
    <dgm:cxn modelId="{C83A4921-FE1E-42B5-A0CF-9FD287F20BAE}" type="presParOf" srcId="{0FBE429B-9AAD-4E32-A39A-DCF5496392D5}" destId="{744D0EE2-2CBA-4C74-9CB3-059BA8547A86}" srcOrd="2" destOrd="0" presId="urn:microsoft.com/office/officeart/2018/5/layout/IconCircleLabelList"/>
    <dgm:cxn modelId="{9C25D504-4AED-4D81-833C-CA78783F36FC}" type="presParOf" srcId="{0FBE429B-9AAD-4E32-A39A-DCF5496392D5}" destId="{2ADC9032-DF2D-4B25-AB0C-0912A97A94CB}" srcOrd="3" destOrd="0" presId="urn:microsoft.com/office/officeart/2018/5/layout/IconCircleLabelList"/>
    <dgm:cxn modelId="{5DC0209E-C8DE-4424-95E1-D125BA085791}" type="presParOf" srcId="{0608CAEA-EDBD-4D13-A3B5-9FFB0CA05F00}" destId="{9F7ABA99-997E-4071-813C-3D9F1B8275D1}" srcOrd="9" destOrd="0" presId="urn:microsoft.com/office/officeart/2018/5/layout/IconCircleLabelList"/>
    <dgm:cxn modelId="{6E054B49-4A4A-4584-B8AB-FF73B6DA2766}" type="presParOf" srcId="{0608CAEA-EDBD-4D13-A3B5-9FFB0CA05F00}" destId="{DD11499E-C3CB-4DF3-9E57-72C153A4DCF6}" srcOrd="10" destOrd="0" presId="urn:microsoft.com/office/officeart/2018/5/layout/IconCircleLabelList"/>
    <dgm:cxn modelId="{A93E7141-D197-4215-A9C3-2D2652E2BAA2}" type="presParOf" srcId="{DD11499E-C3CB-4DF3-9E57-72C153A4DCF6}" destId="{D95EC655-261F-465D-8834-C9B9FEFF3919}" srcOrd="0" destOrd="0" presId="urn:microsoft.com/office/officeart/2018/5/layout/IconCircleLabelList"/>
    <dgm:cxn modelId="{562960ED-B82A-4055-8E4A-3574615214BF}" type="presParOf" srcId="{DD11499E-C3CB-4DF3-9E57-72C153A4DCF6}" destId="{58FAF043-573B-4473-B050-B2234B6959C2}" srcOrd="1" destOrd="0" presId="urn:microsoft.com/office/officeart/2018/5/layout/IconCircleLabelList"/>
    <dgm:cxn modelId="{56AE4DCF-861F-4A0D-B9E1-C9701BB7D106}" type="presParOf" srcId="{DD11499E-C3CB-4DF3-9E57-72C153A4DCF6}" destId="{AF3290EF-01CD-4A4B-B538-EFF1F3F23F18}" srcOrd="2" destOrd="0" presId="urn:microsoft.com/office/officeart/2018/5/layout/IconCircleLabelList"/>
    <dgm:cxn modelId="{4D5B1E27-280B-45C0-9975-49383E106D0E}" type="presParOf" srcId="{DD11499E-C3CB-4DF3-9E57-72C153A4DCF6}" destId="{9727AEBC-0637-4B35-8898-6DF5F6469D6A}" srcOrd="3" destOrd="0" presId="urn:microsoft.com/office/officeart/2018/5/layout/IconCircleLabelList"/>
    <dgm:cxn modelId="{C70C1575-F6C9-45B4-88F8-161CC510F46D}" type="presParOf" srcId="{0608CAEA-EDBD-4D13-A3B5-9FFB0CA05F00}" destId="{917F2C60-C753-4AAA-AF1C-F1FA02DE699C}" srcOrd="11" destOrd="0" presId="urn:microsoft.com/office/officeart/2018/5/layout/IconCircleLabelList"/>
    <dgm:cxn modelId="{403377BB-8F09-4390-8D38-0BD78F07B830}" type="presParOf" srcId="{0608CAEA-EDBD-4D13-A3B5-9FFB0CA05F00}" destId="{B67FD00E-2D26-4D97-A3B3-B73C47574B90}" srcOrd="12" destOrd="0" presId="urn:microsoft.com/office/officeart/2018/5/layout/IconCircleLabelList"/>
    <dgm:cxn modelId="{8014CB63-9D7A-4CFD-82F0-89412751A362}" type="presParOf" srcId="{B67FD00E-2D26-4D97-A3B3-B73C47574B90}" destId="{F1C775A3-F7EF-4BB6-90EE-88BC70EFB4FD}" srcOrd="0" destOrd="0" presId="urn:microsoft.com/office/officeart/2018/5/layout/IconCircleLabelList"/>
    <dgm:cxn modelId="{212AE290-EFDC-42CB-9A93-390BFEF5EE01}" type="presParOf" srcId="{B67FD00E-2D26-4D97-A3B3-B73C47574B90}" destId="{9080F713-BF62-47F1-B312-9FC8DCBF7154}" srcOrd="1" destOrd="0" presId="urn:microsoft.com/office/officeart/2018/5/layout/IconCircleLabelList"/>
    <dgm:cxn modelId="{07D44DAE-F719-49B7-8B83-66A7393C34C8}" type="presParOf" srcId="{B67FD00E-2D26-4D97-A3B3-B73C47574B90}" destId="{7DFD8975-7B24-43E7-BD84-4877BEC9B258}" srcOrd="2" destOrd="0" presId="urn:microsoft.com/office/officeart/2018/5/layout/IconCircleLabelList"/>
    <dgm:cxn modelId="{1304888E-2FA3-4FDD-B2D9-7BBC4C3C8F1F}" type="presParOf" srcId="{B67FD00E-2D26-4D97-A3B3-B73C47574B90}" destId="{67642CE7-9CA8-4B65-81BC-4A951E04E0EF}" srcOrd="3" destOrd="0" presId="urn:microsoft.com/office/officeart/2018/5/layout/IconCircleLabelList"/>
    <dgm:cxn modelId="{0F2E84C8-5585-4C61-9A10-372C1B91C2AC}" type="presParOf" srcId="{0608CAEA-EDBD-4D13-A3B5-9FFB0CA05F00}" destId="{E3A0DAFC-6976-4216-8DC8-90EECCE78A63}" srcOrd="13" destOrd="0" presId="urn:microsoft.com/office/officeart/2018/5/layout/IconCircleLabelList"/>
    <dgm:cxn modelId="{9CE7E9D6-8D9C-4124-9566-657F5F041E40}" type="presParOf" srcId="{0608CAEA-EDBD-4D13-A3B5-9FFB0CA05F00}" destId="{2AD960F9-D18C-42B6-8BE9-8682F14D822F}" srcOrd="14" destOrd="0" presId="urn:microsoft.com/office/officeart/2018/5/layout/IconCircleLabelList"/>
    <dgm:cxn modelId="{2AD10A86-E618-4A8A-8B39-4D0A39D12C6F}" type="presParOf" srcId="{2AD960F9-D18C-42B6-8BE9-8682F14D822F}" destId="{E703BD24-F185-45F8-A3A6-578B1BC6D849}" srcOrd="0" destOrd="0" presId="urn:microsoft.com/office/officeart/2018/5/layout/IconCircleLabelList"/>
    <dgm:cxn modelId="{9FB395DA-0EE3-4BAB-A353-19EE1332EF4A}" type="presParOf" srcId="{2AD960F9-D18C-42B6-8BE9-8682F14D822F}" destId="{D9FA046D-E03D-4EE1-B131-534DAC02CA73}" srcOrd="1" destOrd="0" presId="urn:microsoft.com/office/officeart/2018/5/layout/IconCircleLabelList"/>
    <dgm:cxn modelId="{91064351-9629-4479-BEB0-79F3840D6F14}" type="presParOf" srcId="{2AD960F9-D18C-42B6-8BE9-8682F14D822F}" destId="{E9B8A80E-5ED5-4BEB-8920-21285EA2816D}" srcOrd="2" destOrd="0" presId="urn:microsoft.com/office/officeart/2018/5/layout/IconCircleLabelList"/>
    <dgm:cxn modelId="{2D3B7763-8FD8-4DD8-90DA-3C100803B647}" type="presParOf" srcId="{2AD960F9-D18C-42B6-8BE9-8682F14D822F}" destId="{E6C4B823-50F4-4D9C-ADD8-CA39578296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BEDEF-0A14-47E0-948D-B27BF57BFE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7F17AB5-A5E3-47FB-8AD7-C77EF3DE3B9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Healthy Existence of agriculture</a:t>
          </a:r>
        </a:p>
      </dgm:t>
    </dgm:pt>
    <dgm:pt modelId="{39A47B0D-57C4-4C21-9A8B-54F0964EC955}" type="parTrans" cxnId="{46136452-BC5F-4B6B-AD9B-307B9DF042E2}">
      <dgm:prSet/>
      <dgm:spPr/>
      <dgm:t>
        <a:bodyPr/>
        <a:lstStyle/>
        <a:p>
          <a:endParaRPr lang="en-US"/>
        </a:p>
      </dgm:t>
    </dgm:pt>
    <dgm:pt modelId="{51C78590-A315-4A7C-8FF4-5B6A63C9880B}" type="sibTrans" cxnId="{46136452-BC5F-4B6B-AD9B-307B9DF042E2}">
      <dgm:prSet/>
      <dgm:spPr/>
      <dgm:t>
        <a:bodyPr/>
        <a:lstStyle/>
        <a:p>
          <a:endParaRPr lang="en-US"/>
        </a:p>
      </dgm:t>
    </dgm:pt>
    <dgm:pt modelId="{1FCCBF01-AE47-4C18-AC6F-9C79B51FDC30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World’s food Demands</a:t>
          </a:r>
        </a:p>
      </dgm:t>
    </dgm:pt>
    <dgm:pt modelId="{F5A82548-7C82-4EA0-8C4A-944A6E684156}" type="parTrans" cxnId="{23AB578E-B907-4A30-A839-809AFFBF720D}">
      <dgm:prSet/>
      <dgm:spPr/>
      <dgm:t>
        <a:bodyPr/>
        <a:lstStyle/>
        <a:p>
          <a:endParaRPr lang="en-US"/>
        </a:p>
      </dgm:t>
    </dgm:pt>
    <dgm:pt modelId="{469B98E4-CADD-4014-8006-0AAF3F529182}" type="sibTrans" cxnId="{23AB578E-B907-4A30-A839-809AFFBF720D}">
      <dgm:prSet/>
      <dgm:spPr/>
      <dgm:t>
        <a:bodyPr/>
        <a:lstStyle/>
        <a:p>
          <a:endParaRPr lang="en-US"/>
        </a:p>
      </dgm:t>
    </dgm:pt>
    <dgm:pt modelId="{269AD704-98DC-4B0E-9B14-9C850914C0EA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Supporting farmers  </a:t>
          </a:r>
          <a:endParaRPr lang="en-US" sz="1500" dirty="0"/>
        </a:p>
      </dgm:t>
    </dgm:pt>
    <dgm:pt modelId="{B84D9FCA-DD29-401F-A015-02A1C13AE9FF}" type="parTrans" cxnId="{72E3CFC9-2A96-49BA-A391-177AC5F5E26D}">
      <dgm:prSet/>
      <dgm:spPr/>
      <dgm:t>
        <a:bodyPr/>
        <a:lstStyle/>
        <a:p>
          <a:endParaRPr lang="en-US"/>
        </a:p>
      </dgm:t>
    </dgm:pt>
    <dgm:pt modelId="{F1EB3288-632C-4E16-ACA7-B71303143207}" type="sibTrans" cxnId="{72E3CFC9-2A96-49BA-A391-177AC5F5E26D}">
      <dgm:prSet/>
      <dgm:spPr/>
      <dgm:t>
        <a:bodyPr/>
        <a:lstStyle/>
        <a:p>
          <a:endParaRPr lang="en-US"/>
        </a:p>
      </dgm:t>
    </dgm:pt>
    <dgm:pt modelId="{74D1537A-FFAE-492C-ABE0-D61783E9A392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 the crop based on the factors</a:t>
          </a:r>
          <a:endParaRPr lang="en-US" sz="1500" dirty="0"/>
        </a:p>
      </dgm:t>
    </dgm:pt>
    <dgm:pt modelId="{F1397B25-8634-4892-8386-2229F259ECFC}" type="parTrans" cxnId="{CCF3ACF6-EF16-45ED-9B12-ABFADA4217F4}">
      <dgm:prSet/>
      <dgm:spPr/>
      <dgm:t>
        <a:bodyPr/>
        <a:lstStyle/>
        <a:p>
          <a:endParaRPr lang="en-US"/>
        </a:p>
      </dgm:t>
    </dgm:pt>
    <dgm:pt modelId="{D7255DC1-888C-4696-A095-886675622979}" type="sibTrans" cxnId="{CCF3ACF6-EF16-45ED-9B12-ABFADA4217F4}">
      <dgm:prSet/>
      <dgm:spPr/>
      <dgm:t>
        <a:bodyPr/>
        <a:lstStyle/>
        <a:p>
          <a:endParaRPr lang="en-US"/>
        </a:p>
      </dgm:t>
    </dgm:pt>
    <dgm:pt modelId="{7BF0532C-A7BA-4FA7-B853-F45BB1942BF3}" type="pres">
      <dgm:prSet presAssocID="{936BEDEF-0A14-47E0-948D-B27BF57BFE2D}" presName="root" presStyleCnt="0">
        <dgm:presLayoutVars>
          <dgm:dir/>
          <dgm:resizeHandles val="exact"/>
        </dgm:presLayoutVars>
      </dgm:prSet>
      <dgm:spPr/>
    </dgm:pt>
    <dgm:pt modelId="{1AE7B35D-43E2-45A2-865D-C8882D5BBCC0}" type="pres">
      <dgm:prSet presAssocID="{87F17AB5-A5E3-47FB-8AD7-C77EF3DE3B9C}" presName="compNode" presStyleCnt="0"/>
      <dgm:spPr/>
    </dgm:pt>
    <dgm:pt modelId="{5F478FE8-7B56-44FF-B6F2-6F67D14BA2ED}" type="pres">
      <dgm:prSet presAssocID="{87F17AB5-A5E3-47FB-8AD7-C77EF3DE3B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DB424D1D-8BFC-4B5E-A123-2709EEFB591E}" type="pres">
      <dgm:prSet presAssocID="{87F17AB5-A5E3-47FB-8AD7-C77EF3DE3B9C}" presName="spaceRect" presStyleCnt="0"/>
      <dgm:spPr/>
    </dgm:pt>
    <dgm:pt modelId="{04E7A7F0-4C16-45A0-9D01-4D334FCF420C}" type="pres">
      <dgm:prSet presAssocID="{87F17AB5-A5E3-47FB-8AD7-C77EF3DE3B9C}" presName="textRect" presStyleLbl="revTx" presStyleIdx="0" presStyleCnt="4">
        <dgm:presLayoutVars>
          <dgm:chMax val="1"/>
          <dgm:chPref val="1"/>
        </dgm:presLayoutVars>
      </dgm:prSet>
      <dgm:spPr/>
    </dgm:pt>
    <dgm:pt modelId="{F27361D6-69B1-460E-B0F5-857BC365ED79}" type="pres">
      <dgm:prSet presAssocID="{51C78590-A315-4A7C-8FF4-5B6A63C9880B}" presName="sibTrans" presStyleCnt="0"/>
      <dgm:spPr/>
    </dgm:pt>
    <dgm:pt modelId="{361969EF-6504-4B12-8154-F0E13EB9437E}" type="pres">
      <dgm:prSet presAssocID="{1FCCBF01-AE47-4C18-AC6F-9C79B51FDC30}" presName="compNode" presStyleCnt="0"/>
      <dgm:spPr/>
    </dgm:pt>
    <dgm:pt modelId="{9ABF5603-F3DC-48EC-A96F-CDD454CFD778}" type="pres">
      <dgm:prSet presAssocID="{1FCCBF01-AE47-4C18-AC6F-9C79B51FDC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A95C0DE-DC99-4BED-94C7-590B77CDB311}" type="pres">
      <dgm:prSet presAssocID="{1FCCBF01-AE47-4C18-AC6F-9C79B51FDC30}" presName="spaceRect" presStyleCnt="0"/>
      <dgm:spPr/>
    </dgm:pt>
    <dgm:pt modelId="{C9C2825B-6E59-4699-B32F-49648A324A2A}" type="pres">
      <dgm:prSet presAssocID="{1FCCBF01-AE47-4C18-AC6F-9C79B51FDC30}" presName="textRect" presStyleLbl="revTx" presStyleIdx="1" presStyleCnt="4">
        <dgm:presLayoutVars>
          <dgm:chMax val="1"/>
          <dgm:chPref val="1"/>
        </dgm:presLayoutVars>
      </dgm:prSet>
      <dgm:spPr/>
    </dgm:pt>
    <dgm:pt modelId="{2F0D82BB-E590-4C6F-BAB9-8A466867FDB1}" type="pres">
      <dgm:prSet presAssocID="{469B98E4-CADD-4014-8006-0AAF3F529182}" presName="sibTrans" presStyleCnt="0"/>
      <dgm:spPr/>
    </dgm:pt>
    <dgm:pt modelId="{DCDB3957-68BB-4D69-B005-C759ECA719AE}" type="pres">
      <dgm:prSet presAssocID="{269AD704-98DC-4B0E-9B14-9C850914C0EA}" presName="compNode" presStyleCnt="0"/>
      <dgm:spPr/>
    </dgm:pt>
    <dgm:pt modelId="{1F077F23-72C6-4237-B0D8-F66EEAB9E7A5}" type="pres">
      <dgm:prSet presAssocID="{269AD704-98DC-4B0E-9B14-9C850914C0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CCCC101B-FB4B-4549-A5CE-CFA03205CEDC}" type="pres">
      <dgm:prSet presAssocID="{269AD704-98DC-4B0E-9B14-9C850914C0EA}" presName="spaceRect" presStyleCnt="0"/>
      <dgm:spPr/>
    </dgm:pt>
    <dgm:pt modelId="{FEE809F9-6177-4D7D-ADEE-31341BFF8040}" type="pres">
      <dgm:prSet presAssocID="{269AD704-98DC-4B0E-9B14-9C850914C0EA}" presName="textRect" presStyleLbl="revTx" presStyleIdx="2" presStyleCnt="4">
        <dgm:presLayoutVars>
          <dgm:chMax val="1"/>
          <dgm:chPref val="1"/>
        </dgm:presLayoutVars>
      </dgm:prSet>
      <dgm:spPr/>
    </dgm:pt>
    <dgm:pt modelId="{98670AB3-8801-41EF-AD4E-1446DAB72308}" type="pres">
      <dgm:prSet presAssocID="{F1EB3288-632C-4E16-ACA7-B71303143207}" presName="sibTrans" presStyleCnt="0"/>
      <dgm:spPr/>
    </dgm:pt>
    <dgm:pt modelId="{41C84C16-7B04-42B7-B4AA-A6590627EF3F}" type="pres">
      <dgm:prSet presAssocID="{74D1537A-FFAE-492C-ABE0-D61783E9A392}" presName="compNode" presStyleCnt="0"/>
      <dgm:spPr/>
    </dgm:pt>
    <dgm:pt modelId="{6DE7B2C9-D0C4-4210-8E60-7061A0BA0959}" type="pres">
      <dgm:prSet presAssocID="{74D1537A-FFAE-492C-ABE0-D61783E9A3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st Basket"/>
        </a:ext>
      </dgm:extLst>
    </dgm:pt>
    <dgm:pt modelId="{D910473A-9FF5-491C-8D88-1E782D078237}" type="pres">
      <dgm:prSet presAssocID="{74D1537A-FFAE-492C-ABE0-D61783E9A392}" presName="spaceRect" presStyleCnt="0"/>
      <dgm:spPr/>
    </dgm:pt>
    <dgm:pt modelId="{0F0A8EDF-B5A1-46F8-8836-7692BF945BFF}" type="pres">
      <dgm:prSet presAssocID="{74D1537A-FFAE-492C-ABE0-D61783E9A3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12FB3A-B761-4A39-A32F-81CE8B8DA6A5}" type="presOf" srcId="{1FCCBF01-AE47-4C18-AC6F-9C79B51FDC30}" destId="{C9C2825B-6E59-4699-B32F-49648A324A2A}" srcOrd="0" destOrd="0" presId="urn:microsoft.com/office/officeart/2018/2/layout/IconLabelList"/>
    <dgm:cxn modelId="{BEB3B851-07C9-4AA1-89CD-5B50416E4900}" type="presOf" srcId="{74D1537A-FFAE-492C-ABE0-D61783E9A392}" destId="{0F0A8EDF-B5A1-46F8-8836-7692BF945BFF}" srcOrd="0" destOrd="0" presId="urn:microsoft.com/office/officeart/2018/2/layout/IconLabelList"/>
    <dgm:cxn modelId="{46136452-BC5F-4B6B-AD9B-307B9DF042E2}" srcId="{936BEDEF-0A14-47E0-948D-B27BF57BFE2D}" destId="{87F17AB5-A5E3-47FB-8AD7-C77EF3DE3B9C}" srcOrd="0" destOrd="0" parTransId="{39A47B0D-57C4-4C21-9A8B-54F0964EC955}" sibTransId="{51C78590-A315-4A7C-8FF4-5B6A63C9880B}"/>
    <dgm:cxn modelId="{23AB578E-B907-4A30-A839-809AFFBF720D}" srcId="{936BEDEF-0A14-47E0-948D-B27BF57BFE2D}" destId="{1FCCBF01-AE47-4C18-AC6F-9C79B51FDC30}" srcOrd="1" destOrd="0" parTransId="{F5A82548-7C82-4EA0-8C4A-944A6E684156}" sibTransId="{469B98E4-CADD-4014-8006-0AAF3F529182}"/>
    <dgm:cxn modelId="{81C15CA2-3323-41AE-9B71-AC1D1D5184B0}" type="presOf" srcId="{269AD704-98DC-4B0E-9B14-9C850914C0EA}" destId="{FEE809F9-6177-4D7D-ADEE-31341BFF8040}" srcOrd="0" destOrd="0" presId="urn:microsoft.com/office/officeart/2018/2/layout/IconLabelList"/>
    <dgm:cxn modelId="{72E3CFC9-2A96-49BA-A391-177AC5F5E26D}" srcId="{936BEDEF-0A14-47E0-948D-B27BF57BFE2D}" destId="{269AD704-98DC-4B0E-9B14-9C850914C0EA}" srcOrd="2" destOrd="0" parTransId="{B84D9FCA-DD29-401F-A015-02A1C13AE9FF}" sibTransId="{F1EB3288-632C-4E16-ACA7-B71303143207}"/>
    <dgm:cxn modelId="{0A9349D5-72CD-42E4-BD31-32A1A47A19B5}" type="presOf" srcId="{936BEDEF-0A14-47E0-948D-B27BF57BFE2D}" destId="{7BF0532C-A7BA-4FA7-B853-F45BB1942BF3}" srcOrd="0" destOrd="0" presId="urn:microsoft.com/office/officeart/2018/2/layout/IconLabelList"/>
    <dgm:cxn modelId="{CCF3ACF6-EF16-45ED-9B12-ABFADA4217F4}" srcId="{936BEDEF-0A14-47E0-948D-B27BF57BFE2D}" destId="{74D1537A-FFAE-492C-ABE0-D61783E9A392}" srcOrd="3" destOrd="0" parTransId="{F1397B25-8634-4892-8386-2229F259ECFC}" sibTransId="{D7255DC1-888C-4696-A095-886675622979}"/>
    <dgm:cxn modelId="{CF44B8FC-0EFE-4208-A474-0EE099FCFA20}" type="presOf" srcId="{87F17AB5-A5E3-47FB-8AD7-C77EF3DE3B9C}" destId="{04E7A7F0-4C16-45A0-9D01-4D334FCF420C}" srcOrd="0" destOrd="0" presId="urn:microsoft.com/office/officeart/2018/2/layout/IconLabelList"/>
    <dgm:cxn modelId="{5426A3BA-15BB-42B6-844B-2637A06FB184}" type="presParOf" srcId="{7BF0532C-A7BA-4FA7-B853-F45BB1942BF3}" destId="{1AE7B35D-43E2-45A2-865D-C8882D5BBCC0}" srcOrd="0" destOrd="0" presId="urn:microsoft.com/office/officeart/2018/2/layout/IconLabelList"/>
    <dgm:cxn modelId="{C5B89B11-D723-4378-9BBC-BA57ACFFEC21}" type="presParOf" srcId="{1AE7B35D-43E2-45A2-865D-C8882D5BBCC0}" destId="{5F478FE8-7B56-44FF-B6F2-6F67D14BA2ED}" srcOrd="0" destOrd="0" presId="urn:microsoft.com/office/officeart/2018/2/layout/IconLabelList"/>
    <dgm:cxn modelId="{933A6BE2-68DB-41CA-9691-07FC46572AF3}" type="presParOf" srcId="{1AE7B35D-43E2-45A2-865D-C8882D5BBCC0}" destId="{DB424D1D-8BFC-4B5E-A123-2709EEFB591E}" srcOrd="1" destOrd="0" presId="urn:microsoft.com/office/officeart/2018/2/layout/IconLabelList"/>
    <dgm:cxn modelId="{6DCB2630-9F5B-4E32-9401-285A757EB539}" type="presParOf" srcId="{1AE7B35D-43E2-45A2-865D-C8882D5BBCC0}" destId="{04E7A7F0-4C16-45A0-9D01-4D334FCF420C}" srcOrd="2" destOrd="0" presId="urn:microsoft.com/office/officeart/2018/2/layout/IconLabelList"/>
    <dgm:cxn modelId="{CAB1D253-F971-429B-B505-ACE6A24A25E8}" type="presParOf" srcId="{7BF0532C-A7BA-4FA7-B853-F45BB1942BF3}" destId="{F27361D6-69B1-460E-B0F5-857BC365ED79}" srcOrd="1" destOrd="0" presId="urn:microsoft.com/office/officeart/2018/2/layout/IconLabelList"/>
    <dgm:cxn modelId="{60AEF782-93FD-4E5C-834B-1D5BC27DC12C}" type="presParOf" srcId="{7BF0532C-A7BA-4FA7-B853-F45BB1942BF3}" destId="{361969EF-6504-4B12-8154-F0E13EB9437E}" srcOrd="2" destOrd="0" presId="urn:microsoft.com/office/officeart/2018/2/layout/IconLabelList"/>
    <dgm:cxn modelId="{85A88AA5-511C-46BA-BA15-86E973A7FDD5}" type="presParOf" srcId="{361969EF-6504-4B12-8154-F0E13EB9437E}" destId="{9ABF5603-F3DC-48EC-A96F-CDD454CFD778}" srcOrd="0" destOrd="0" presId="urn:microsoft.com/office/officeart/2018/2/layout/IconLabelList"/>
    <dgm:cxn modelId="{DCB51705-894D-4DB9-AB71-00474D9A39C4}" type="presParOf" srcId="{361969EF-6504-4B12-8154-F0E13EB9437E}" destId="{BA95C0DE-DC99-4BED-94C7-590B77CDB311}" srcOrd="1" destOrd="0" presId="urn:microsoft.com/office/officeart/2018/2/layout/IconLabelList"/>
    <dgm:cxn modelId="{764C6D2C-2611-4AC4-A123-C898553F3CC3}" type="presParOf" srcId="{361969EF-6504-4B12-8154-F0E13EB9437E}" destId="{C9C2825B-6E59-4699-B32F-49648A324A2A}" srcOrd="2" destOrd="0" presId="urn:microsoft.com/office/officeart/2018/2/layout/IconLabelList"/>
    <dgm:cxn modelId="{D75E8135-DC7F-4BCB-AB48-74DF84C40BBF}" type="presParOf" srcId="{7BF0532C-A7BA-4FA7-B853-F45BB1942BF3}" destId="{2F0D82BB-E590-4C6F-BAB9-8A466867FDB1}" srcOrd="3" destOrd="0" presId="urn:microsoft.com/office/officeart/2018/2/layout/IconLabelList"/>
    <dgm:cxn modelId="{1BF6ED63-75A9-4DE2-AADB-01E308BBF86E}" type="presParOf" srcId="{7BF0532C-A7BA-4FA7-B853-F45BB1942BF3}" destId="{DCDB3957-68BB-4D69-B005-C759ECA719AE}" srcOrd="4" destOrd="0" presId="urn:microsoft.com/office/officeart/2018/2/layout/IconLabelList"/>
    <dgm:cxn modelId="{6536A1F6-AB8B-4C09-A132-92C612C049DF}" type="presParOf" srcId="{DCDB3957-68BB-4D69-B005-C759ECA719AE}" destId="{1F077F23-72C6-4237-B0D8-F66EEAB9E7A5}" srcOrd="0" destOrd="0" presId="urn:microsoft.com/office/officeart/2018/2/layout/IconLabelList"/>
    <dgm:cxn modelId="{79AA84C7-7225-4707-977E-878B149318AD}" type="presParOf" srcId="{DCDB3957-68BB-4D69-B005-C759ECA719AE}" destId="{CCCC101B-FB4B-4549-A5CE-CFA03205CEDC}" srcOrd="1" destOrd="0" presId="urn:microsoft.com/office/officeart/2018/2/layout/IconLabelList"/>
    <dgm:cxn modelId="{2297634A-8423-42BE-A5F6-3548390F9D61}" type="presParOf" srcId="{DCDB3957-68BB-4D69-B005-C759ECA719AE}" destId="{FEE809F9-6177-4D7D-ADEE-31341BFF8040}" srcOrd="2" destOrd="0" presId="urn:microsoft.com/office/officeart/2018/2/layout/IconLabelList"/>
    <dgm:cxn modelId="{CE5E4B9E-3A04-4192-8F47-AFAA0023AED8}" type="presParOf" srcId="{7BF0532C-A7BA-4FA7-B853-F45BB1942BF3}" destId="{98670AB3-8801-41EF-AD4E-1446DAB72308}" srcOrd="5" destOrd="0" presId="urn:microsoft.com/office/officeart/2018/2/layout/IconLabelList"/>
    <dgm:cxn modelId="{1EA6C46F-6A31-4385-A2C5-E31A6488DE21}" type="presParOf" srcId="{7BF0532C-A7BA-4FA7-B853-F45BB1942BF3}" destId="{41C84C16-7B04-42B7-B4AA-A6590627EF3F}" srcOrd="6" destOrd="0" presId="urn:microsoft.com/office/officeart/2018/2/layout/IconLabelList"/>
    <dgm:cxn modelId="{DF6270D0-D393-46EE-806C-ADA96C3A6AFA}" type="presParOf" srcId="{41C84C16-7B04-42B7-B4AA-A6590627EF3F}" destId="{6DE7B2C9-D0C4-4210-8E60-7061A0BA0959}" srcOrd="0" destOrd="0" presId="urn:microsoft.com/office/officeart/2018/2/layout/IconLabelList"/>
    <dgm:cxn modelId="{6AE849C3-3CC5-4AAA-9484-E42C32542B3B}" type="presParOf" srcId="{41C84C16-7B04-42B7-B4AA-A6590627EF3F}" destId="{D910473A-9FF5-491C-8D88-1E782D078237}" srcOrd="1" destOrd="0" presId="urn:microsoft.com/office/officeart/2018/2/layout/IconLabelList"/>
    <dgm:cxn modelId="{1EE1921E-F985-49A4-A0EC-65B1A5FCC9E7}" type="presParOf" srcId="{41C84C16-7B04-42B7-B4AA-A6590627EF3F}" destId="{0F0A8EDF-B5A1-46F8-8836-7692BF945BF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738919-CBD9-4311-8C45-EB6CC82ADC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0C0772-989D-4C11-B6B8-F6A0AD424B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Large datasets are not well suited.</a:t>
          </a:r>
        </a:p>
      </dgm:t>
    </dgm:pt>
    <dgm:pt modelId="{6ADDAE26-2072-4573-807D-6485421022E0}" type="parTrans" cxnId="{B5FC772B-A9B0-44D3-8CA5-DFAC339931A9}">
      <dgm:prSet/>
      <dgm:spPr/>
      <dgm:t>
        <a:bodyPr/>
        <a:lstStyle/>
        <a:p>
          <a:endParaRPr lang="en-US"/>
        </a:p>
      </dgm:t>
    </dgm:pt>
    <dgm:pt modelId="{6C164F5D-1896-429F-8907-16CAC26DD582}" type="sibTrans" cxnId="{B5FC772B-A9B0-44D3-8CA5-DFAC339931A9}">
      <dgm:prSet/>
      <dgm:spPr/>
      <dgm:t>
        <a:bodyPr/>
        <a:lstStyle/>
        <a:p>
          <a:endParaRPr lang="en-US"/>
        </a:p>
      </dgm:t>
    </dgm:pt>
    <dgm:pt modelId="{EF88475C-929F-438A-B03D-F64E56E21B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Accuracy is </a:t>
          </a:r>
          <a:r>
            <a:rPr lang="en-US" dirty="0" err="1"/>
            <a:t>comparitively</a:t>
          </a:r>
          <a:r>
            <a:rPr lang="en-US" dirty="0"/>
            <a:t> low.</a:t>
          </a:r>
        </a:p>
      </dgm:t>
    </dgm:pt>
    <dgm:pt modelId="{14BF7310-BC0F-4A24-A053-D63D446DBA57}" type="parTrans" cxnId="{E4D7D6C0-397A-4873-AC91-E9BFC6ECAAA7}">
      <dgm:prSet/>
      <dgm:spPr/>
      <dgm:t>
        <a:bodyPr/>
        <a:lstStyle/>
        <a:p>
          <a:endParaRPr lang="en-US"/>
        </a:p>
      </dgm:t>
    </dgm:pt>
    <dgm:pt modelId="{82447D32-5323-4F8E-81E9-0E1D8E473AC7}" type="sibTrans" cxnId="{E4D7D6C0-397A-4873-AC91-E9BFC6ECAAA7}">
      <dgm:prSet/>
      <dgm:spPr/>
      <dgm:t>
        <a:bodyPr/>
        <a:lstStyle/>
        <a:p>
          <a:endParaRPr lang="en-US"/>
        </a:p>
      </dgm:t>
    </dgm:pt>
    <dgm:pt modelId="{9B54B7B1-4D55-4403-8938-679852E2E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Trains only one decision tree.</a:t>
          </a:r>
        </a:p>
      </dgm:t>
    </dgm:pt>
    <dgm:pt modelId="{1FA362E6-DE06-42F7-814D-279D4895D964}" type="parTrans" cxnId="{E0E1CAFE-917C-45F0-983B-00CB3812538E}">
      <dgm:prSet/>
      <dgm:spPr/>
      <dgm:t>
        <a:bodyPr/>
        <a:lstStyle/>
        <a:p>
          <a:endParaRPr lang="en-US"/>
        </a:p>
      </dgm:t>
    </dgm:pt>
    <dgm:pt modelId="{6C7145D9-FC80-4D18-A1CE-8D3ADDD62706}" type="sibTrans" cxnId="{E0E1CAFE-917C-45F0-983B-00CB3812538E}">
      <dgm:prSet/>
      <dgm:spPr/>
      <dgm:t>
        <a:bodyPr/>
        <a:lstStyle/>
        <a:p>
          <a:endParaRPr lang="en-US"/>
        </a:p>
      </dgm:t>
    </dgm:pt>
    <dgm:pt modelId="{FAEB8BB4-BD5F-4A92-973C-08EA9F3C01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Overfitting can happen.</a:t>
          </a:r>
        </a:p>
      </dgm:t>
    </dgm:pt>
    <dgm:pt modelId="{CC565051-9774-46A8-86C7-621E9798CD7E}" type="parTrans" cxnId="{606D6A30-E212-408E-AFC3-6D8A7AA87D94}">
      <dgm:prSet/>
      <dgm:spPr/>
      <dgm:t>
        <a:bodyPr/>
        <a:lstStyle/>
        <a:p>
          <a:endParaRPr lang="en-US"/>
        </a:p>
      </dgm:t>
    </dgm:pt>
    <dgm:pt modelId="{DC8A00D6-A8FB-408A-A77E-552ECB181184}" type="sibTrans" cxnId="{606D6A30-E212-408E-AFC3-6D8A7AA87D94}">
      <dgm:prSet/>
      <dgm:spPr/>
      <dgm:t>
        <a:bodyPr/>
        <a:lstStyle/>
        <a:p>
          <a:endParaRPr lang="en-US"/>
        </a:p>
      </dgm:t>
    </dgm:pt>
    <dgm:pt modelId="{34871FFE-8688-448D-AD2C-6241E35BC820}" type="pres">
      <dgm:prSet presAssocID="{DB738919-CBD9-4311-8C45-EB6CC82ADC81}" presName="root" presStyleCnt="0">
        <dgm:presLayoutVars>
          <dgm:dir/>
          <dgm:resizeHandles val="exact"/>
        </dgm:presLayoutVars>
      </dgm:prSet>
      <dgm:spPr/>
    </dgm:pt>
    <dgm:pt modelId="{C12DC09C-BF19-461D-9019-1C2FCDB1658C}" type="pres">
      <dgm:prSet presAssocID="{C40C0772-989D-4C11-B6B8-F6A0AD424BEB}" presName="compNode" presStyleCnt="0"/>
      <dgm:spPr/>
    </dgm:pt>
    <dgm:pt modelId="{10D9D9E1-2EAB-4B8F-9436-3B2E30A7E726}" type="pres">
      <dgm:prSet presAssocID="{C40C0772-989D-4C11-B6B8-F6A0AD424BEB}" presName="iconBgRect" presStyleLbl="bgShp" presStyleIdx="0" presStyleCnt="4"/>
      <dgm:spPr/>
    </dgm:pt>
    <dgm:pt modelId="{F9E3C4C5-3709-46C3-829C-51C2D8EE60B3}" type="pres">
      <dgm:prSet presAssocID="{C40C0772-989D-4C11-B6B8-F6A0AD424B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311F9A5-8CA7-4176-8A3A-CF9DD7E3A6E8}" type="pres">
      <dgm:prSet presAssocID="{C40C0772-989D-4C11-B6B8-F6A0AD424BEB}" presName="spaceRect" presStyleCnt="0"/>
      <dgm:spPr/>
    </dgm:pt>
    <dgm:pt modelId="{8BA48F45-E700-4E83-9A61-33963E8231D0}" type="pres">
      <dgm:prSet presAssocID="{C40C0772-989D-4C11-B6B8-F6A0AD424BEB}" presName="textRect" presStyleLbl="revTx" presStyleIdx="0" presStyleCnt="4">
        <dgm:presLayoutVars>
          <dgm:chMax val="1"/>
          <dgm:chPref val="1"/>
        </dgm:presLayoutVars>
      </dgm:prSet>
      <dgm:spPr/>
    </dgm:pt>
    <dgm:pt modelId="{255496AF-B923-400C-BA43-3B85EC8D93D9}" type="pres">
      <dgm:prSet presAssocID="{6C164F5D-1896-429F-8907-16CAC26DD582}" presName="sibTrans" presStyleCnt="0"/>
      <dgm:spPr/>
    </dgm:pt>
    <dgm:pt modelId="{F0073416-2294-44F5-8FD5-722FD83C09F7}" type="pres">
      <dgm:prSet presAssocID="{EF88475C-929F-438A-B03D-F64E56E21B02}" presName="compNode" presStyleCnt="0"/>
      <dgm:spPr/>
    </dgm:pt>
    <dgm:pt modelId="{D5EBBF22-7748-4222-ABA1-1576F8F5E7C8}" type="pres">
      <dgm:prSet presAssocID="{EF88475C-929F-438A-B03D-F64E56E21B02}" presName="iconBgRect" presStyleLbl="bgShp" presStyleIdx="1" presStyleCnt="4"/>
      <dgm:spPr/>
    </dgm:pt>
    <dgm:pt modelId="{7086A488-E5D0-4186-92CB-00906A638E32}" type="pres">
      <dgm:prSet presAssocID="{EF88475C-929F-438A-B03D-F64E56E21B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8381B42-6F69-4497-906C-6A1599599A12}" type="pres">
      <dgm:prSet presAssocID="{EF88475C-929F-438A-B03D-F64E56E21B02}" presName="spaceRect" presStyleCnt="0"/>
      <dgm:spPr/>
    </dgm:pt>
    <dgm:pt modelId="{01A3FC61-685F-4299-817D-94745A5388EB}" type="pres">
      <dgm:prSet presAssocID="{EF88475C-929F-438A-B03D-F64E56E21B02}" presName="textRect" presStyleLbl="revTx" presStyleIdx="1" presStyleCnt="4">
        <dgm:presLayoutVars>
          <dgm:chMax val="1"/>
          <dgm:chPref val="1"/>
        </dgm:presLayoutVars>
      </dgm:prSet>
      <dgm:spPr/>
    </dgm:pt>
    <dgm:pt modelId="{9644DBE9-08C9-41EA-A58E-CD822DF6C791}" type="pres">
      <dgm:prSet presAssocID="{82447D32-5323-4F8E-81E9-0E1D8E473AC7}" presName="sibTrans" presStyleCnt="0"/>
      <dgm:spPr/>
    </dgm:pt>
    <dgm:pt modelId="{D56BF156-2907-4BB4-ABE1-8568CBF08C36}" type="pres">
      <dgm:prSet presAssocID="{9B54B7B1-4D55-4403-8938-679852E2E3DE}" presName="compNode" presStyleCnt="0"/>
      <dgm:spPr/>
    </dgm:pt>
    <dgm:pt modelId="{14BC1F9F-4630-4933-8F58-AB0DD15F4B44}" type="pres">
      <dgm:prSet presAssocID="{9B54B7B1-4D55-4403-8938-679852E2E3DE}" presName="iconBgRect" presStyleLbl="bgShp" presStyleIdx="2" presStyleCnt="4"/>
      <dgm:spPr/>
    </dgm:pt>
    <dgm:pt modelId="{683FD365-8D3F-4093-886C-A8B8919E1655}" type="pres">
      <dgm:prSet presAssocID="{9B54B7B1-4D55-4403-8938-679852E2E3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F15B56A-C116-4DC3-9259-00035A8D52B1}" type="pres">
      <dgm:prSet presAssocID="{9B54B7B1-4D55-4403-8938-679852E2E3DE}" presName="spaceRect" presStyleCnt="0"/>
      <dgm:spPr/>
    </dgm:pt>
    <dgm:pt modelId="{1D9D3816-DB61-4248-B6DB-8C6EBD019F89}" type="pres">
      <dgm:prSet presAssocID="{9B54B7B1-4D55-4403-8938-679852E2E3DE}" presName="textRect" presStyleLbl="revTx" presStyleIdx="2" presStyleCnt="4">
        <dgm:presLayoutVars>
          <dgm:chMax val="1"/>
          <dgm:chPref val="1"/>
        </dgm:presLayoutVars>
      </dgm:prSet>
      <dgm:spPr/>
    </dgm:pt>
    <dgm:pt modelId="{C17ACA27-7960-4EB1-B296-273093FE17CC}" type="pres">
      <dgm:prSet presAssocID="{6C7145D9-FC80-4D18-A1CE-8D3ADDD62706}" presName="sibTrans" presStyleCnt="0"/>
      <dgm:spPr/>
    </dgm:pt>
    <dgm:pt modelId="{09A86F13-F799-4CBA-A171-D2496573C5C9}" type="pres">
      <dgm:prSet presAssocID="{FAEB8BB4-BD5F-4A92-973C-08EA9F3C017F}" presName="compNode" presStyleCnt="0"/>
      <dgm:spPr/>
    </dgm:pt>
    <dgm:pt modelId="{5FF45998-8F81-46AE-BD08-2B0E15E5A6D8}" type="pres">
      <dgm:prSet presAssocID="{FAEB8BB4-BD5F-4A92-973C-08EA9F3C017F}" presName="iconBgRect" presStyleLbl="bgShp" presStyleIdx="3" presStyleCnt="4"/>
      <dgm:spPr/>
    </dgm:pt>
    <dgm:pt modelId="{3966924A-289D-4C8D-8B15-E0EC551AE510}" type="pres">
      <dgm:prSet presAssocID="{FAEB8BB4-BD5F-4A92-973C-08EA9F3C01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6D798525-901A-4B73-91D9-68A5B589AA59}" type="pres">
      <dgm:prSet presAssocID="{FAEB8BB4-BD5F-4A92-973C-08EA9F3C017F}" presName="spaceRect" presStyleCnt="0"/>
      <dgm:spPr/>
    </dgm:pt>
    <dgm:pt modelId="{611C1C0E-DA8F-4031-AAC2-2FDACB56860A}" type="pres">
      <dgm:prSet presAssocID="{FAEB8BB4-BD5F-4A92-973C-08EA9F3C01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5D350C-157F-48BA-904E-70DA21CEB486}" type="presOf" srcId="{C40C0772-989D-4C11-B6B8-F6A0AD424BEB}" destId="{8BA48F45-E700-4E83-9A61-33963E8231D0}" srcOrd="0" destOrd="0" presId="urn:microsoft.com/office/officeart/2018/5/layout/IconCircleLabelList"/>
    <dgm:cxn modelId="{C7D29611-3804-4E30-AC31-71EB8EC55FB1}" type="presOf" srcId="{DB738919-CBD9-4311-8C45-EB6CC82ADC81}" destId="{34871FFE-8688-448D-AD2C-6241E35BC820}" srcOrd="0" destOrd="0" presId="urn:microsoft.com/office/officeart/2018/5/layout/IconCircleLabelList"/>
    <dgm:cxn modelId="{5349131E-1683-4B95-8D60-5AB23F4B16BC}" type="presOf" srcId="{FAEB8BB4-BD5F-4A92-973C-08EA9F3C017F}" destId="{611C1C0E-DA8F-4031-AAC2-2FDACB56860A}" srcOrd="0" destOrd="0" presId="urn:microsoft.com/office/officeart/2018/5/layout/IconCircleLabelList"/>
    <dgm:cxn modelId="{B5FC772B-A9B0-44D3-8CA5-DFAC339931A9}" srcId="{DB738919-CBD9-4311-8C45-EB6CC82ADC81}" destId="{C40C0772-989D-4C11-B6B8-F6A0AD424BEB}" srcOrd="0" destOrd="0" parTransId="{6ADDAE26-2072-4573-807D-6485421022E0}" sibTransId="{6C164F5D-1896-429F-8907-16CAC26DD582}"/>
    <dgm:cxn modelId="{606D6A30-E212-408E-AFC3-6D8A7AA87D94}" srcId="{DB738919-CBD9-4311-8C45-EB6CC82ADC81}" destId="{FAEB8BB4-BD5F-4A92-973C-08EA9F3C017F}" srcOrd="3" destOrd="0" parTransId="{CC565051-9774-46A8-86C7-621E9798CD7E}" sibTransId="{DC8A00D6-A8FB-408A-A77E-552ECB181184}"/>
    <dgm:cxn modelId="{E81C595B-B50C-4203-BE09-4F158FF1FAA2}" type="presOf" srcId="{9B54B7B1-4D55-4403-8938-679852E2E3DE}" destId="{1D9D3816-DB61-4248-B6DB-8C6EBD019F89}" srcOrd="0" destOrd="0" presId="urn:microsoft.com/office/officeart/2018/5/layout/IconCircleLabelList"/>
    <dgm:cxn modelId="{A4395849-E65F-49FE-95A7-A8AB412099F9}" type="presOf" srcId="{EF88475C-929F-438A-B03D-F64E56E21B02}" destId="{01A3FC61-685F-4299-817D-94745A5388EB}" srcOrd="0" destOrd="0" presId="urn:microsoft.com/office/officeart/2018/5/layout/IconCircleLabelList"/>
    <dgm:cxn modelId="{E4D7D6C0-397A-4873-AC91-E9BFC6ECAAA7}" srcId="{DB738919-CBD9-4311-8C45-EB6CC82ADC81}" destId="{EF88475C-929F-438A-B03D-F64E56E21B02}" srcOrd="1" destOrd="0" parTransId="{14BF7310-BC0F-4A24-A053-D63D446DBA57}" sibTransId="{82447D32-5323-4F8E-81E9-0E1D8E473AC7}"/>
    <dgm:cxn modelId="{E0E1CAFE-917C-45F0-983B-00CB3812538E}" srcId="{DB738919-CBD9-4311-8C45-EB6CC82ADC81}" destId="{9B54B7B1-4D55-4403-8938-679852E2E3DE}" srcOrd="2" destOrd="0" parTransId="{1FA362E6-DE06-42F7-814D-279D4895D964}" sibTransId="{6C7145D9-FC80-4D18-A1CE-8D3ADDD62706}"/>
    <dgm:cxn modelId="{A29BD99C-823F-4FDF-AC52-A8B8E14CC442}" type="presParOf" srcId="{34871FFE-8688-448D-AD2C-6241E35BC820}" destId="{C12DC09C-BF19-461D-9019-1C2FCDB1658C}" srcOrd="0" destOrd="0" presId="urn:microsoft.com/office/officeart/2018/5/layout/IconCircleLabelList"/>
    <dgm:cxn modelId="{7388114E-C0B7-449C-9533-1B367B2F99E5}" type="presParOf" srcId="{C12DC09C-BF19-461D-9019-1C2FCDB1658C}" destId="{10D9D9E1-2EAB-4B8F-9436-3B2E30A7E726}" srcOrd="0" destOrd="0" presId="urn:microsoft.com/office/officeart/2018/5/layout/IconCircleLabelList"/>
    <dgm:cxn modelId="{7719F420-08DF-4530-8D8E-30E5F51D882E}" type="presParOf" srcId="{C12DC09C-BF19-461D-9019-1C2FCDB1658C}" destId="{F9E3C4C5-3709-46C3-829C-51C2D8EE60B3}" srcOrd="1" destOrd="0" presId="urn:microsoft.com/office/officeart/2018/5/layout/IconCircleLabelList"/>
    <dgm:cxn modelId="{86EA768A-B688-44DC-A458-01789A2F2C61}" type="presParOf" srcId="{C12DC09C-BF19-461D-9019-1C2FCDB1658C}" destId="{0311F9A5-8CA7-4176-8A3A-CF9DD7E3A6E8}" srcOrd="2" destOrd="0" presId="urn:microsoft.com/office/officeart/2018/5/layout/IconCircleLabelList"/>
    <dgm:cxn modelId="{B68BEF15-D39F-4C9D-8FD1-57E5780F7635}" type="presParOf" srcId="{C12DC09C-BF19-461D-9019-1C2FCDB1658C}" destId="{8BA48F45-E700-4E83-9A61-33963E8231D0}" srcOrd="3" destOrd="0" presId="urn:microsoft.com/office/officeart/2018/5/layout/IconCircleLabelList"/>
    <dgm:cxn modelId="{D5F34DC5-1770-4379-AF07-DBDAEE1471EA}" type="presParOf" srcId="{34871FFE-8688-448D-AD2C-6241E35BC820}" destId="{255496AF-B923-400C-BA43-3B85EC8D93D9}" srcOrd="1" destOrd="0" presId="urn:microsoft.com/office/officeart/2018/5/layout/IconCircleLabelList"/>
    <dgm:cxn modelId="{8657AD2C-0F15-481C-9B67-974197DA1587}" type="presParOf" srcId="{34871FFE-8688-448D-AD2C-6241E35BC820}" destId="{F0073416-2294-44F5-8FD5-722FD83C09F7}" srcOrd="2" destOrd="0" presId="urn:microsoft.com/office/officeart/2018/5/layout/IconCircleLabelList"/>
    <dgm:cxn modelId="{866EB3F5-A7B5-4C8A-B836-9C7790E3834D}" type="presParOf" srcId="{F0073416-2294-44F5-8FD5-722FD83C09F7}" destId="{D5EBBF22-7748-4222-ABA1-1576F8F5E7C8}" srcOrd="0" destOrd="0" presId="urn:microsoft.com/office/officeart/2018/5/layout/IconCircleLabelList"/>
    <dgm:cxn modelId="{5B73A008-631A-4214-B18A-4174CD8BF9FC}" type="presParOf" srcId="{F0073416-2294-44F5-8FD5-722FD83C09F7}" destId="{7086A488-E5D0-4186-92CB-00906A638E32}" srcOrd="1" destOrd="0" presId="urn:microsoft.com/office/officeart/2018/5/layout/IconCircleLabelList"/>
    <dgm:cxn modelId="{E833E97F-A3B9-4761-BD32-C76E58F31ACF}" type="presParOf" srcId="{F0073416-2294-44F5-8FD5-722FD83C09F7}" destId="{D8381B42-6F69-4497-906C-6A1599599A12}" srcOrd="2" destOrd="0" presId="urn:microsoft.com/office/officeart/2018/5/layout/IconCircleLabelList"/>
    <dgm:cxn modelId="{A571B730-0A56-4B53-BF0A-35EB7DF6AFCB}" type="presParOf" srcId="{F0073416-2294-44F5-8FD5-722FD83C09F7}" destId="{01A3FC61-685F-4299-817D-94745A5388EB}" srcOrd="3" destOrd="0" presId="urn:microsoft.com/office/officeart/2018/5/layout/IconCircleLabelList"/>
    <dgm:cxn modelId="{F98A81C5-67C4-40C9-8453-27F6B22FB37B}" type="presParOf" srcId="{34871FFE-8688-448D-AD2C-6241E35BC820}" destId="{9644DBE9-08C9-41EA-A58E-CD822DF6C791}" srcOrd="3" destOrd="0" presId="urn:microsoft.com/office/officeart/2018/5/layout/IconCircleLabelList"/>
    <dgm:cxn modelId="{375FCBB8-E71C-4BDF-8761-FDAEDCAD08F1}" type="presParOf" srcId="{34871FFE-8688-448D-AD2C-6241E35BC820}" destId="{D56BF156-2907-4BB4-ABE1-8568CBF08C36}" srcOrd="4" destOrd="0" presId="urn:microsoft.com/office/officeart/2018/5/layout/IconCircleLabelList"/>
    <dgm:cxn modelId="{3A8CABC1-1110-408A-BF81-CD6568B7CC72}" type="presParOf" srcId="{D56BF156-2907-4BB4-ABE1-8568CBF08C36}" destId="{14BC1F9F-4630-4933-8F58-AB0DD15F4B44}" srcOrd="0" destOrd="0" presId="urn:microsoft.com/office/officeart/2018/5/layout/IconCircleLabelList"/>
    <dgm:cxn modelId="{197FFB6D-0FF2-41D8-BF20-95AE074D930E}" type="presParOf" srcId="{D56BF156-2907-4BB4-ABE1-8568CBF08C36}" destId="{683FD365-8D3F-4093-886C-A8B8919E1655}" srcOrd="1" destOrd="0" presId="urn:microsoft.com/office/officeart/2018/5/layout/IconCircleLabelList"/>
    <dgm:cxn modelId="{597790FD-A1CE-44E6-A922-49333CDF54D6}" type="presParOf" srcId="{D56BF156-2907-4BB4-ABE1-8568CBF08C36}" destId="{DF15B56A-C116-4DC3-9259-00035A8D52B1}" srcOrd="2" destOrd="0" presId="urn:microsoft.com/office/officeart/2018/5/layout/IconCircleLabelList"/>
    <dgm:cxn modelId="{7C401456-FDB8-4C2B-9FDD-4BC70A2D1183}" type="presParOf" srcId="{D56BF156-2907-4BB4-ABE1-8568CBF08C36}" destId="{1D9D3816-DB61-4248-B6DB-8C6EBD019F89}" srcOrd="3" destOrd="0" presId="urn:microsoft.com/office/officeart/2018/5/layout/IconCircleLabelList"/>
    <dgm:cxn modelId="{0ED3CE46-303A-4B8C-9466-245C7D64802D}" type="presParOf" srcId="{34871FFE-8688-448D-AD2C-6241E35BC820}" destId="{C17ACA27-7960-4EB1-B296-273093FE17CC}" srcOrd="5" destOrd="0" presId="urn:microsoft.com/office/officeart/2018/5/layout/IconCircleLabelList"/>
    <dgm:cxn modelId="{C9CCD8B0-CE2B-4420-B980-521CD24BDE12}" type="presParOf" srcId="{34871FFE-8688-448D-AD2C-6241E35BC820}" destId="{09A86F13-F799-4CBA-A171-D2496573C5C9}" srcOrd="6" destOrd="0" presId="urn:microsoft.com/office/officeart/2018/5/layout/IconCircleLabelList"/>
    <dgm:cxn modelId="{80184074-679F-4532-BD74-F85E4244312E}" type="presParOf" srcId="{09A86F13-F799-4CBA-A171-D2496573C5C9}" destId="{5FF45998-8F81-46AE-BD08-2B0E15E5A6D8}" srcOrd="0" destOrd="0" presId="urn:microsoft.com/office/officeart/2018/5/layout/IconCircleLabelList"/>
    <dgm:cxn modelId="{E1F48310-6891-453C-ADFB-F217DCC2F03A}" type="presParOf" srcId="{09A86F13-F799-4CBA-A171-D2496573C5C9}" destId="{3966924A-289D-4C8D-8B15-E0EC551AE510}" srcOrd="1" destOrd="0" presId="urn:microsoft.com/office/officeart/2018/5/layout/IconCircleLabelList"/>
    <dgm:cxn modelId="{6AA9B4A2-E354-4333-A00F-EF097A07E374}" type="presParOf" srcId="{09A86F13-F799-4CBA-A171-D2496573C5C9}" destId="{6D798525-901A-4B73-91D9-68A5B589AA59}" srcOrd="2" destOrd="0" presId="urn:microsoft.com/office/officeart/2018/5/layout/IconCircleLabelList"/>
    <dgm:cxn modelId="{8B7DB727-6C96-4009-B4CF-FB8B14E09DBE}" type="presParOf" srcId="{09A86F13-F799-4CBA-A171-D2496573C5C9}" destId="{611C1C0E-DA8F-4031-AAC2-2FDACB56860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1A153B-E04A-47A8-A44F-492D099AC6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591923-883D-457E-8871-0A6611A5FA25}">
      <dgm:prSet/>
      <dgm:spPr/>
      <dgm:t>
        <a:bodyPr/>
        <a:lstStyle/>
        <a:p>
          <a:r>
            <a:rPr lang="en-US"/>
            <a:t>Better Accuracy</a:t>
          </a:r>
        </a:p>
      </dgm:t>
    </dgm:pt>
    <dgm:pt modelId="{F4C4A14F-68C0-466C-B892-9CEB40D93853}" type="parTrans" cxnId="{854D0E19-A03D-467A-94AB-A43DB6295629}">
      <dgm:prSet/>
      <dgm:spPr/>
      <dgm:t>
        <a:bodyPr/>
        <a:lstStyle/>
        <a:p>
          <a:endParaRPr lang="en-US"/>
        </a:p>
      </dgm:t>
    </dgm:pt>
    <dgm:pt modelId="{327E809E-BD5A-452E-9F86-31EF6C383DF4}" type="sibTrans" cxnId="{854D0E19-A03D-467A-94AB-A43DB6295629}">
      <dgm:prSet/>
      <dgm:spPr/>
      <dgm:t>
        <a:bodyPr/>
        <a:lstStyle/>
        <a:p>
          <a:endParaRPr lang="en-US"/>
        </a:p>
      </dgm:t>
    </dgm:pt>
    <dgm:pt modelId="{6DF03A54-8347-4282-8BF4-3BF5ACAA7B59}">
      <dgm:prSet/>
      <dgm:spPr/>
      <dgm:t>
        <a:bodyPr/>
        <a:lstStyle/>
        <a:p>
          <a:r>
            <a:rPr lang="en-US"/>
            <a:t>Can work with large dataset</a:t>
          </a:r>
        </a:p>
      </dgm:t>
    </dgm:pt>
    <dgm:pt modelId="{C097045D-DC3F-49B6-8D5A-3936A753FE7D}" type="parTrans" cxnId="{A6B6E26F-835F-419E-BEC0-FE27FA0403DB}">
      <dgm:prSet/>
      <dgm:spPr/>
      <dgm:t>
        <a:bodyPr/>
        <a:lstStyle/>
        <a:p>
          <a:endParaRPr lang="en-US"/>
        </a:p>
      </dgm:t>
    </dgm:pt>
    <dgm:pt modelId="{BD344D5E-02AF-448C-ACDD-3E7E764B9F4C}" type="sibTrans" cxnId="{A6B6E26F-835F-419E-BEC0-FE27FA0403DB}">
      <dgm:prSet/>
      <dgm:spPr/>
      <dgm:t>
        <a:bodyPr/>
        <a:lstStyle/>
        <a:p>
          <a:endParaRPr lang="en-US"/>
        </a:p>
      </dgm:t>
    </dgm:pt>
    <dgm:pt modelId="{838FD3DC-3052-4C91-8450-8D70936C65A4}">
      <dgm:prSet/>
      <dgm:spPr/>
      <dgm:t>
        <a:bodyPr/>
        <a:lstStyle/>
        <a:p>
          <a:r>
            <a:rPr lang="en-US"/>
            <a:t>Multiple decision trees are trained parallelly for prediction.</a:t>
          </a:r>
        </a:p>
      </dgm:t>
    </dgm:pt>
    <dgm:pt modelId="{4A46A161-EC58-4FE5-B2FF-40A79A4E427A}" type="parTrans" cxnId="{0F422F37-BEBC-49F8-B159-373EF4F2547C}">
      <dgm:prSet/>
      <dgm:spPr/>
      <dgm:t>
        <a:bodyPr/>
        <a:lstStyle/>
        <a:p>
          <a:endParaRPr lang="en-US"/>
        </a:p>
      </dgm:t>
    </dgm:pt>
    <dgm:pt modelId="{2CF52DEF-BE40-41D9-A0D3-B0C3C1705AEF}" type="sibTrans" cxnId="{0F422F37-BEBC-49F8-B159-373EF4F2547C}">
      <dgm:prSet/>
      <dgm:spPr/>
      <dgm:t>
        <a:bodyPr/>
        <a:lstStyle/>
        <a:p>
          <a:endParaRPr lang="en-US"/>
        </a:p>
      </dgm:t>
    </dgm:pt>
    <dgm:pt modelId="{C76FD811-C5AC-443E-AB17-A2325798D7D5}">
      <dgm:prSet/>
      <dgm:spPr/>
      <dgm:t>
        <a:bodyPr/>
        <a:lstStyle/>
        <a:p>
          <a:r>
            <a:rPr lang="en-US"/>
            <a:t>Possibility of overfitting is low.</a:t>
          </a:r>
        </a:p>
      </dgm:t>
    </dgm:pt>
    <dgm:pt modelId="{8D0ECA09-A8C5-4532-AA07-AEAF21EE6EDF}" type="parTrans" cxnId="{351C3DAF-DAD2-48D0-9690-AA69092EB49D}">
      <dgm:prSet/>
      <dgm:spPr/>
      <dgm:t>
        <a:bodyPr/>
        <a:lstStyle/>
        <a:p>
          <a:endParaRPr lang="en-US"/>
        </a:p>
      </dgm:t>
    </dgm:pt>
    <dgm:pt modelId="{6A2140BD-8AE8-42A7-A0CE-446689B7B7C2}" type="sibTrans" cxnId="{351C3DAF-DAD2-48D0-9690-AA69092EB49D}">
      <dgm:prSet/>
      <dgm:spPr/>
      <dgm:t>
        <a:bodyPr/>
        <a:lstStyle/>
        <a:p>
          <a:endParaRPr lang="en-US"/>
        </a:p>
      </dgm:t>
    </dgm:pt>
    <dgm:pt modelId="{D7FC8906-2292-4C90-B461-6B9E1F36B197}" type="pres">
      <dgm:prSet presAssocID="{AC1A153B-E04A-47A8-A44F-492D099AC6E6}" presName="root" presStyleCnt="0">
        <dgm:presLayoutVars>
          <dgm:dir/>
          <dgm:resizeHandles val="exact"/>
        </dgm:presLayoutVars>
      </dgm:prSet>
      <dgm:spPr/>
    </dgm:pt>
    <dgm:pt modelId="{2976C8B0-E4F2-4B37-B0E8-4CD2B7CEA9EC}" type="pres">
      <dgm:prSet presAssocID="{65591923-883D-457E-8871-0A6611A5FA25}" presName="compNode" presStyleCnt="0"/>
      <dgm:spPr/>
    </dgm:pt>
    <dgm:pt modelId="{3713148A-077D-46F0-BFFA-1FE0AD7ADC2A}" type="pres">
      <dgm:prSet presAssocID="{65591923-883D-457E-8871-0A6611A5FA2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04AA2B-CF3C-4FAF-AD45-87952F5951CD}" type="pres">
      <dgm:prSet presAssocID="{65591923-883D-457E-8871-0A6611A5FA25}" presName="spaceRect" presStyleCnt="0"/>
      <dgm:spPr/>
    </dgm:pt>
    <dgm:pt modelId="{77188B14-0555-4703-91B4-5D6E6A35062A}" type="pres">
      <dgm:prSet presAssocID="{65591923-883D-457E-8871-0A6611A5FA25}" presName="textRect" presStyleLbl="revTx" presStyleIdx="0" presStyleCnt="4">
        <dgm:presLayoutVars>
          <dgm:chMax val="1"/>
          <dgm:chPref val="1"/>
        </dgm:presLayoutVars>
      </dgm:prSet>
      <dgm:spPr/>
    </dgm:pt>
    <dgm:pt modelId="{36B2B634-4F45-48E3-8BCB-69449EFDE475}" type="pres">
      <dgm:prSet presAssocID="{327E809E-BD5A-452E-9F86-31EF6C383DF4}" presName="sibTrans" presStyleCnt="0"/>
      <dgm:spPr/>
    </dgm:pt>
    <dgm:pt modelId="{DF3BFA4D-2C0A-4EBE-8AB4-FC74357C75FA}" type="pres">
      <dgm:prSet presAssocID="{6DF03A54-8347-4282-8BF4-3BF5ACAA7B59}" presName="compNode" presStyleCnt="0"/>
      <dgm:spPr/>
    </dgm:pt>
    <dgm:pt modelId="{9C0A830F-3E96-44B7-A796-75C144D73CCC}" type="pres">
      <dgm:prSet presAssocID="{6DF03A54-8347-4282-8BF4-3BF5ACAA7B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6FD2A4-0AD7-4F1D-AAD6-351058E8E5FA}" type="pres">
      <dgm:prSet presAssocID="{6DF03A54-8347-4282-8BF4-3BF5ACAA7B59}" presName="spaceRect" presStyleCnt="0"/>
      <dgm:spPr/>
    </dgm:pt>
    <dgm:pt modelId="{ECD7C195-8A95-4217-B9D5-240F56FA15E1}" type="pres">
      <dgm:prSet presAssocID="{6DF03A54-8347-4282-8BF4-3BF5ACAA7B59}" presName="textRect" presStyleLbl="revTx" presStyleIdx="1" presStyleCnt="4">
        <dgm:presLayoutVars>
          <dgm:chMax val="1"/>
          <dgm:chPref val="1"/>
        </dgm:presLayoutVars>
      </dgm:prSet>
      <dgm:spPr/>
    </dgm:pt>
    <dgm:pt modelId="{21F80A0F-31D6-4D65-A4DC-0DD86263A626}" type="pres">
      <dgm:prSet presAssocID="{BD344D5E-02AF-448C-ACDD-3E7E764B9F4C}" presName="sibTrans" presStyleCnt="0"/>
      <dgm:spPr/>
    </dgm:pt>
    <dgm:pt modelId="{77F36B8C-4676-415A-BFFE-289AD1E57275}" type="pres">
      <dgm:prSet presAssocID="{838FD3DC-3052-4C91-8450-8D70936C65A4}" presName="compNode" presStyleCnt="0"/>
      <dgm:spPr/>
    </dgm:pt>
    <dgm:pt modelId="{3834DC81-6E5A-4961-BF37-F55E4F3292CC}" type="pres">
      <dgm:prSet presAssocID="{838FD3DC-3052-4C91-8450-8D70936C65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12C6FF1-5246-4CA6-B60A-EB6B40983518}" type="pres">
      <dgm:prSet presAssocID="{838FD3DC-3052-4C91-8450-8D70936C65A4}" presName="spaceRect" presStyleCnt="0"/>
      <dgm:spPr/>
    </dgm:pt>
    <dgm:pt modelId="{69D13D10-2C7B-4E01-BA2B-0427364EDC36}" type="pres">
      <dgm:prSet presAssocID="{838FD3DC-3052-4C91-8450-8D70936C65A4}" presName="textRect" presStyleLbl="revTx" presStyleIdx="2" presStyleCnt="4">
        <dgm:presLayoutVars>
          <dgm:chMax val="1"/>
          <dgm:chPref val="1"/>
        </dgm:presLayoutVars>
      </dgm:prSet>
      <dgm:spPr/>
    </dgm:pt>
    <dgm:pt modelId="{4C0F5BC2-7B63-42CB-A30A-621CC6076015}" type="pres">
      <dgm:prSet presAssocID="{2CF52DEF-BE40-41D9-A0D3-B0C3C1705AEF}" presName="sibTrans" presStyleCnt="0"/>
      <dgm:spPr/>
    </dgm:pt>
    <dgm:pt modelId="{A5008658-ECB1-445A-BF87-E07D07CD348B}" type="pres">
      <dgm:prSet presAssocID="{C76FD811-C5AC-443E-AB17-A2325798D7D5}" presName="compNode" presStyleCnt="0"/>
      <dgm:spPr/>
    </dgm:pt>
    <dgm:pt modelId="{1DF41B8E-05DF-413D-AAF2-E7737C3A7AC2}" type="pres">
      <dgm:prSet presAssocID="{C76FD811-C5AC-443E-AB17-A2325798D7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89A53E62-2B67-4FFB-934B-78EACCAF8F1D}" type="pres">
      <dgm:prSet presAssocID="{C76FD811-C5AC-443E-AB17-A2325798D7D5}" presName="spaceRect" presStyleCnt="0"/>
      <dgm:spPr/>
    </dgm:pt>
    <dgm:pt modelId="{B7AAB4CE-0433-4895-9B4A-41DCCD38977D}" type="pres">
      <dgm:prSet presAssocID="{C76FD811-C5AC-443E-AB17-A2325798D7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4D0E19-A03D-467A-94AB-A43DB6295629}" srcId="{AC1A153B-E04A-47A8-A44F-492D099AC6E6}" destId="{65591923-883D-457E-8871-0A6611A5FA25}" srcOrd="0" destOrd="0" parTransId="{F4C4A14F-68C0-466C-B892-9CEB40D93853}" sibTransId="{327E809E-BD5A-452E-9F86-31EF6C383DF4}"/>
    <dgm:cxn modelId="{0F422F37-BEBC-49F8-B159-373EF4F2547C}" srcId="{AC1A153B-E04A-47A8-A44F-492D099AC6E6}" destId="{838FD3DC-3052-4C91-8450-8D70936C65A4}" srcOrd="2" destOrd="0" parTransId="{4A46A161-EC58-4FE5-B2FF-40A79A4E427A}" sibTransId="{2CF52DEF-BE40-41D9-A0D3-B0C3C1705AEF}"/>
    <dgm:cxn modelId="{B84F8148-1060-44A5-9F56-A8FE09B00730}" type="presOf" srcId="{C76FD811-C5AC-443E-AB17-A2325798D7D5}" destId="{B7AAB4CE-0433-4895-9B4A-41DCCD38977D}" srcOrd="0" destOrd="0" presId="urn:microsoft.com/office/officeart/2018/2/layout/IconLabelList"/>
    <dgm:cxn modelId="{A6B6E26F-835F-419E-BEC0-FE27FA0403DB}" srcId="{AC1A153B-E04A-47A8-A44F-492D099AC6E6}" destId="{6DF03A54-8347-4282-8BF4-3BF5ACAA7B59}" srcOrd="1" destOrd="0" parTransId="{C097045D-DC3F-49B6-8D5A-3936A753FE7D}" sibTransId="{BD344D5E-02AF-448C-ACDD-3E7E764B9F4C}"/>
    <dgm:cxn modelId="{A4E986A1-C3EE-48D1-903E-C9A925B2F5C9}" type="presOf" srcId="{AC1A153B-E04A-47A8-A44F-492D099AC6E6}" destId="{D7FC8906-2292-4C90-B461-6B9E1F36B197}" srcOrd="0" destOrd="0" presId="urn:microsoft.com/office/officeart/2018/2/layout/IconLabelList"/>
    <dgm:cxn modelId="{351C3DAF-DAD2-48D0-9690-AA69092EB49D}" srcId="{AC1A153B-E04A-47A8-A44F-492D099AC6E6}" destId="{C76FD811-C5AC-443E-AB17-A2325798D7D5}" srcOrd="3" destOrd="0" parTransId="{8D0ECA09-A8C5-4532-AA07-AEAF21EE6EDF}" sibTransId="{6A2140BD-8AE8-42A7-A0CE-446689B7B7C2}"/>
    <dgm:cxn modelId="{E2F96BC8-4F5B-4397-B6EF-666487B694F8}" type="presOf" srcId="{6DF03A54-8347-4282-8BF4-3BF5ACAA7B59}" destId="{ECD7C195-8A95-4217-B9D5-240F56FA15E1}" srcOrd="0" destOrd="0" presId="urn:microsoft.com/office/officeart/2018/2/layout/IconLabelList"/>
    <dgm:cxn modelId="{CA4CC2E1-8436-4972-B003-B67C4BA0F318}" type="presOf" srcId="{838FD3DC-3052-4C91-8450-8D70936C65A4}" destId="{69D13D10-2C7B-4E01-BA2B-0427364EDC36}" srcOrd="0" destOrd="0" presId="urn:microsoft.com/office/officeart/2018/2/layout/IconLabelList"/>
    <dgm:cxn modelId="{4035D0F1-1FF0-4DA1-A962-3BA39C2AF93A}" type="presOf" srcId="{65591923-883D-457E-8871-0A6611A5FA25}" destId="{77188B14-0555-4703-91B4-5D6E6A35062A}" srcOrd="0" destOrd="0" presId="urn:microsoft.com/office/officeart/2018/2/layout/IconLabelList"/>
    <dgm:cxn modelId="{58D8CFC9-4940-41B6-82C3-3A0F5A63EFA9}" type="presParOf" srcId="{D7FC8906-2292-4C90-B461-6B9E1F36B197}" destId="{2976C8B0-E4F2-4B37-B0E8-4CD2B7CEA9EC}" srcOrd="0" destOrd="0" presId="urn:microsoft.com/office/officeart/2018/2/layout/IconLabelList"/>
    <dgm:cxn modelId="{E5110DC6-66CD-4D81-AABB-21DEF8B02D63}" type="presParOf" srcId="{2976C8B0-E4F2-4B37-B0E8-4CD2B7CEA9EC}" destId="{3713148A-077D-46F0-BFFA-1FE0AD7ADC2A}" srcOrd="0" destOrd="0" presId="urn:microsoft.com/office/officeart/2018/2/layout/IconLabelList"/>
    <dgm:cxn modelId="{13E77C60-170C-4014-ACBD-9A61DCBA210A}" type="presParOf" srcId="{2976C8B0-E4F2-4B37-B0E8-4CD2B7CEA9EC}" destId="{B804AA2B-CF3C-4FAF-AD45-87952F5951CD}" srcOrd="1" destOrd="0" presId="urn:microsoft.com/office/officeart/2018/2/layout/IconLabelList"/>
    <dgm:cxn modelId="{1C7B5910-DCF2-479A-850D-1D785BB3B571}" type="presParOf" srcId="{2976C8B0-E4F2-4B37-B0E8-4CD2B7CEA9EC}" destId="{77188B14-0555-4703-91B4-5D6E6A35062A}" srcOrd="2" destOrd="0" presId="urn:microsoft.com/office/officeart/2018/2/layout/IconLabelList"/>
    <dgm:cxn modelId="{D345D427-5923-4317-813A-647CBE0C93DD}" type="presParOf" srcId="{D7FC8906-2292-4C90-B461-6B9E1F36B197}" destId="{36B2B634-4F45-48E3-8BCB-69449EFDE475}" srcOrd="1" destOrd="0" presId="urn:microsoft.com/office/officeart/2018/2/layout/IconLabelList"/>
    <dgm:cxn modelId="{5320EDAC-4705-48CE-A674-D6F59A53C83C}" type="presParOf" srcId="{D7FC8906-2292-4C90-B461-6B9E1F36B197}" destId="{DF3BFA4D-2C0A-4EBE-8AB4-FC74357C75FA}" srcOrd="2" destOrd="0" presId="urn:microsoft.com/office/officeart/2018/2/layout/IconLabelList"/>
    <dgm:cxn modelId="{9B0C6977-3BE4-48E8-A952-F0D6D7AA6A4D}" type="presParOf" srcId="{DF3BFA4D-2C0A-4EBE-8AB4-FC74357C75FA}" destId="{9C0A830F-3E96-44B7-A796-75C144D73CCC}" srcOrd="0" destOrd="0" presId="urn:microsoft.com/office/officeart/2018/2/layout/IconLabelList"/>
    <dgm:cxn modelId="{A74DDA69-725E-4E4D-97CA-1AE0D26A549B}" type="presParOf" srcId="{DF3BFA4D-2C0A-4EBE-8AB4-FC74357C75FA}" destId="{736FD2A4-0AD7-4F1D-AAD6-351058E8E5FA}" srcOrd="1" destOrd="0" presId="urn:microsoft.com/office/officeart/2018/2/layout/IconLabelList"/>
    <dgm:cxn modelId="{F7E1E071-53A9-4735-9CD8-C5A2BF0EFDAC}" type="presParOf" srcId="{DF3BFA4D-2C0A-4EBE-8AB4-FC74357C75FA}" destId="{ECD7C195-8A95-4217-B9D5-240F56FA15E1}" srcOrd="2" destOrd="0" presId="urn:microsoft.com/office/officeart/2018/2/layout/IconLabelList"/>
    <dgm:cxn modelId="{C889369B-7781-4327-8470-40DD296C6880}" type="presParOf" srcId="{D7FC8906-2292-4C90-B461-6B9E1F36B197}" destId="{21F80A0F-31D6-4D65-A4DC-0DD86263A626}" srcOrd="3" destOrd="0" presId="urn:microsoft.com/office/officeart/2018/2/layout/IconLabelList"/>
    <dgm:cxn modelId="{D245BEDF-F30D-4990-9396-5BE02FD857E3}" type="presParOf" srcId="{D7FC8906-2292-4C90-B461-6B9E1F36B197}" destId="{77F36B8C-4676-415A-BFFE-289AD1E57275}" srcOrd="4" destOrd="0" presId="urn:microsoft.com/office/officeart/2018/2/layout/IconLabelList"/>
    <dgm:cxn modelId="{2C9F7515-CF37-4543-B440-9F1910DCBD5C}" type="presParOf" srcId="{77F36B8C-4676-415A-BFFE-289AD1E57275}" destId="{3834DC81-6E5A-4961-BF37-F55E4F3292CC}" srcOrd="0" destOrd="0" presId="urn:microsoft.com/office/officeart/2018/2/layout/IconLabelList"/>
    <dgm:cxn modelId="{CC150E5E-9BB9-499C-A5F0-6707A4D7F6B3}" type="presParOf" srcId="{77F36B8C-4676-415A-BFFE-289AD1E57275}" destId="{A12C6FF1-5246-4CA6-B60A-EB6B40983518}" srcOrd="1" destOrd="0" presId="urn:microsoft.com/office/officeart/2018/2/layout/IconLabelList"/>
    <dgm:cxn modelId="{226246AE-265E-4382-974D-66F151994E23}" type="presParOf" srcId="{77F36B8C-4676-415A-BFFE-289AD1E57275}" destId="{69D13D10-2C7B-4E01-BA2B-0427364EDC36}" srcOrd="2" destOrd="0" presId="urn:microsoft.com/office/officeart/2018/2/layout/IconLabelList"/>
    <dgm:cxn modelId="{AF9FED34-3C54-42F1-BC00-22A1ADEB1B8D}" type="presParOf" srcId="{D7FC8906-2292-4C90-B461-6B9E1F36B197}" destId="{4C0F5BC2-7B63-42CB-A30A-621CC6076015}" srcOrd="5" destOrd="0" presId="urn:microsoft.com/office/officeart/2018/2/layout/IconLabelList"/>
    <dgm:cxn modelId="{2CED5E27-4013-4A87-91DD-F606989C3B44}" type="presParOf" srcId="{D7FC8906-2292-4C90-B461-6B9E1F36B197}" destId="{A5008658-ECB1-445A-BF87-E07D07CD348B}" srcOrd="6" destOrd="0" presId="urn:microsoft.com/office/officeart/2018/2/layout/IconLabelList"/>
    <dgm:cxn modelId="{66FB77F1-B1D7-451A-8425-B13F116C8195}" type="presParOf" srcId="{A5008658-ECB1-445A-BF87-E07D07CD348B}" destId="{1DF41B8E-05DF-413D-AAF2-E7737C3A7AC2}" srcOrd="0" destOrd="0" presId="urn:microsoft.com/office/officeart/2018/2/layout/IconLabelList"/>
    <dgm:cxn modelId="{A75A49E8-B315-4131-9D6C-034BD8356777}" type="presParOf" srcId="{A5008658-ECB1-445A-BF87-E07D07CD348B}" destId="{89A53E62-2B67-4FFB-934B-78EACCAF8F1D}" srcOrd="1" destOrd="0" presId="urn:microsoft.com/office/officeart/2018/2/layout/IconLabelList"/>
    <dgm:cxn modelId="{1600B308-145F-4D90-880E-620DA11DF1AD}" type="presParOf" srcId="{A5008658-ECB1-445A-BF87-E07D07CD348B}" destId="{B7AAB4CE-0433-4895-9B4A-41DCCD3897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1EF20-03FC-4CF5-A88B-27BE7A3D8C77}">
      <dsp:nvSpPr>
        <dsp:cNvPr id="0" name=""/>
        <dsp:cNvSpPr/>
      </dsp:nvSpPr>
      <dsp:spPr>
        <a:xfrm>
          <a:off x="334178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10563-D397-4CAA-92B2-58B1970A59A9}">
      <dsp:nvSpPr>
        <dsp:cNvPr id="0" name=""/>
        <dsp:cNvSpPr/>
      </dsp:nvSpPr>
      <dsp:spPr>
        <a:xfrm>
          <a:off x="53984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01B20-A9B4-4F89-9E2F-2D78D0E2CC7C}">
      <dsp:nvSpPr>
        <dsp:cNvPr id="0" name=""/>
        <dsp:cNvSpPr/>
      </dsp:nvSpPr>
      <dsp:spPr>
        <a:xfrm>
          <a:off x="2568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INTRODUCTION</a:t>
          </a:r>
        </a:p>
      </dsp:txBody>
      <dsp:txXfrm>
        <a:off x="25682" y="1265836"/>
        <a:ext cx="1582031" cy="632812"/>
      </dsp:txXfrm>
    </dsp:sp>
    <dsp:sp modelId="{F6CDECF8-2CCB-4413-BDA4-2DF014A22807}">
      <dsp:nvSpPr>
        <dsp:cNvPr id="0" name=""/>
        <dsp:cNvSpPr/>
      </dsp:nvSpPr>
      <dsp:spPr>
        <a:xfrm>
          <a:off x="2193064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C65FA-276F-4121-A70F-CF5B182B96D9}">
      <dsp:nvSpPr>
        <dsp:cNvPr id="0" name=""/>
        <dsp:cNvSpPr/>
      </dsp:nvSpPr>
      <dsp:spPr>
        <a:xfrm>
          <a:off x="2398728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3C46D-1928-4E7D-A20B-D6031086C75F}">
      <dsp:nvSpPr>
        <dsp:cNvPr id="0" name=""/>
        <dsp:cNvSpPr/>
      </dsp:nvSpPr>
      <dsp:spPr>
        <a:xfrm>
          <a:off x="188456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MOTIVATION PROBLEM</a:t>
          </a:r>
        </a:p>
      </dsp:txBody>
      <dsp:txXfrm>
        <a:off x="1884568" y="1265836"/>
        <a:ext cx="1582031" cy="632812"/>
      </dsp:txXfrm>
    </dsp:sp>
    <dsp:sp modelId="{071A9C85-9F59-4E4D-92D7-74887AD238E1}">
      <dsp:nvSpPr>
        <dsp:cNvPr id="0" name=""/>
        <dsp:cNvSpPr/>
      </dsp:nvSpPr>
      <dsp:spPr>
        <a:xfrm>
          <a:off x="4051951" y="25503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C732F-D372-4C11-BFDC-4C7E09613A7D}">
      <dsp:nvSpPr>
        <dsp:cNvPr id="0" name=""/>
        <dsp:cNvSpPr/>
      </dsp:nvSpPr>
      <dsp:spPr>
        <a:xfrm>
          <a:off x="4257615" y="231167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396B0-1082-4CB8-8839-5A314CC787DF}">
      <dsp:nvSpPr>
        <dsp:cNvPr id="0" name=""/>
        <dsp:cNvSpPr/>
      </dsp:nvSpPr>
      <dsp:spPr>
        <a:xfrm>
          <a:off x="3808674" y="1341711"/>
          <a:ext cx="1451592" cy="531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LITERATURE SURVEY</a:t>
          </a:r>
        </a:p>
      </dsp:txBody>
      <dsp:txXfrm>
        <a:off x="3808674" y="1341711"/>
        <a:ext cx="1451592" cy="531644"/>
      </dsp:txXfrm>
    </dsp:sp>
    <dsp:sp modelId="{A7BFAB19-8625-4F6D-84F8-28EED5EA1BD0}">
      <dsp:nvSpPr>
        <dsp:cNvPr id="0" name=""/>
        <dsp:cNvSpPr/>
      </dsp:nvSpPr>
      <dsp:spPr>
        <a:xfrm>
          <a:off x="5910838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1D169-099A-4654-A597-76338FFD6B1A}">
      <dsp:nvSpPr>
        <dsp:cNvPr id="0" name=""/>
        <dsp:cNvSpPr/>
      </dsp:nvSpPr>
      <dsp:spPr>
        <a:xfrm>
          <a:off x="611650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16323-6F59-4A43-9AB8-B054F77D9307}">
      <dsp:nvSpPr>
        <dsp:cNvPr id="0" name=""/>
        <dsp:cNvSpPr/>
      </dsp:nvSpPr>
      <dsp:spPr>
        <a:xfrm>
          <a:off x="560234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EXISTING SYSTEM AND ITS PROBLEMS</a:t>
          </a:r>
        </a:p>
      </dsp:txBody>
      <dsp:txXfrm>
        <a:off x="5602342" y="1265836"/>
        <a:ext cx="1582031" cy="632812"/>
      </dsp:txXfrm>
    </dsp:sp>
    <dsp:sp modelId="{673AA88A-4E0B-4E2B-BE60-7D5F2D454E57}">
      <dsp:nvSpPr>
        <dsp:cNvPr id="0" name=""/>
        <dsp:cNvSpPr/>
      </dsp:nvSpPr>
      <dsp:spPr>
        <a:xfrm>
          <a:off x="7769725" y="211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FE633-6409-4FC1-8B94-C84C7C7E865B}">
      <dsp:nvSpPr>
        <dsp:cNvPr id="0" name=""/>
        <dsp:cNvSpPr/>
      </dsp:nvSpPr>
      <dsp:spPr>
        <a:xfrm>
          <a:off x="797538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C9032-DF2D-4B25-AB0C-0912A97A94CB}">
      <dsp:nvSpPr>
        <dsp:cNvPr id="0" name=""/>
        <dsp:cNvSpPr/>
      </dsp:nvSpPr>
      <dsp:spPr>
        <a:xfrm>
          <a:off x="746122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PROPOSED SYSTEM</a:t>
          </a:r>
        </a:p>
      </dsp:txBody>
      <dsp:txXfrm>
        <a:off x="7461228" y="1265836"/>
        <a:ext cx="1582031" cy="632812"/>
      </dsp:txXfrm>
    </dsp:sp>
    <dsp:sp modelId="{D95EC655-261F-465D-8834-C9B9FEFF3919}">
      <dsp:nvSpPr>
        <dsp:cNvPr id="0" name=""/>
        <dsp:cNvSpPr/>
      </dsp:nvSpPr>
      <dsp:spPr>
        <a:xfrm>
          <a:off x="9628611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F043-573B-4473-B050-B2234B6959C2}">
      <dsp:nvSpPr>
        <dsp:cNvPr id="0" name=""/>
        <dsp:cNvSpPr/>
      </dsp:nvSpPr>
      <dsp:spPr>
        <a:xfrm>
          <a:off x="983427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7AEBC-0637-4B35-8898-6DF5F6469D6A}">
      <dsp:nvSpPr>
        <dsp:cNvPr id="0" name=""/>
        <dsp:cNvSpPr/>
      </dsp:nvSpPr>
      <dsp:spPr>
        <a:xfrm>
          <a:off x="932011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UML and ARCHITECTURE DIAGRAMs</a:t>
          </a:r>
        </a:p>
      </dsp:txBody>
      <dsp:txXfrm>
        <a:off x="9320115" y="1265836"/>
        <a:ext cx="1582031" cy="632812"/>
      </dsp:txXfrm>
    </dsp:sp>
    <dsp:sp modelId="{F1C775A3-F7EF-4BB6-90EE-88BC70EFB4FD}">
      <dsp:nvSpPr>
        <dsp:cNvPr id="0" name=""/>
        <dsp:cNvSpPr/>
      </dsp:nvSpPr>
      <dsp:spPr>
        <a:xfrm>
          <a:off x="4051951" y="2294156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0F713-BF62-47F1-B312-9FC8DCBF7154}">
      <dsp:nvSpPr>
        <dsp:cNvPr id="0" name=""/>
        <dsp:cNvSpPr/>
      </dsp:nvSpPr>
      <dsp:spPr>
        <a:xfrm>
          <a:off x="4257615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42CE7-9CA8-4B65-81BC-4A951E04E0EF}">
      <dsp:nvSpPr>
        <dsp:cNvPr id="0" name=""/>
        <dsp:cNvSpPr/>
      </dsp:nvSpPr>
      <dsp:spPr>
        <a:xfrm>
          <a:off x="3743455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TECHNOLOGIES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And sample Source code </a:t>
          </a:r>
        </a:p>
      </dsp:txBody>
      <dsp:txXfrm>
        <a:off x="3743455" y="3559781"/>
        <a:ext cx="1582031" cy="632812"/>
      </dsp:txXfrm>
    </dsp:sp>
    <dsp:sp modelId="{E703BD24-F185-45F8-A3A6-578B1BC6D849}">
      <dsp:nvSpPr>
        <dsp:cNvPr id="0" name=""/>
        <dsp:cNvSpPr/>
      </dsp:nvSpPr>
      <dsp:spPr>
        <a:xfrm>
          <a:off x="5910838" y="2294156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A046D-E03D-4EE1-B131-534DAC02CA73}">
      <dsp:nvSpPr>
        <dsp:cNvPr id="0" name=""/>
        <dsp:cNvSpPr/>
      </dsp:nvSpPr>
      <dsp:spPr>
        <a:xfrm>
          <a:off x="6116502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4B823-50F4-4D9C-ADD8-CA3957829604}">
      <dsp:nvSpPr>
        <dsp:cNvPr id="0" name=""/>
        <dsp:cNvSpPr/>
      </dsp:nvSpPr>
      <dsp:spPr>
        <a:xfrm>
          <a:off x="5602342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Output screens and REFERENCES</a:t>
          </a:r>
        </a:p>
      </dsp:txBody>
      <dsp:txXfrm>
        <a:off x="5602342" y="3559781"/>
        <a:ext cx="1582031" cy="63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78FE8-7B56-44FF-B6F2-6F67D14BA2ED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7A7F0-4C16-45A0-9D01-4D334FCF420C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Healthy Existence of agriculture</a:t>
          </a:r>
        </a:p>
      </dsp:txBody>
      <dsp:txXfrm>
        <a:off x="100682" y="2427484"/>
        <a:ext cx="2370489" cy="720000"/>
      </dsp:txXfrm>
    </dsp:sp>
    <dsp:sp modelId="{9ABF5603-F3DC-48EC-A96F-CDD454CFD778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2825B-6E59-4699-B32F-49648A324A2A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World’s food Demands</a:t>
          </a:r>
        </a:p>
      </dsp:txBody>
      <dsp:txXfrm>
        <a:off x="2886007" y="2427484"/>
        <a:ext cx="2370489" cy="720000"/>
      </dsp:txXfrm>
    </dsp:sp>
    <dsp:sp modelId="{1F077F23-72C6-4237-B0D8-F66EEAB9E7A5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809F9-6177-4D7D-ADEE-31341BFF804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Supporting farmers  </a:t>
          </a:r>
          <a:endParaRPr lang="en-US" sz="1500" kern="1200" dirty="0"/>
        </a:p>
      </dsp:txBody>
      <dsp:txXfrm>
        <a:off x="5671332" y="2427484"/>
        <a:ext cx="2370489" cy="720000"/>
      </dsp:txXfrm>
    </dsp:sp>
    <dsp:sp modelId="{6DE7B2C9-D0C4-4210-8E60-7061A0BA0959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8EDF-B5A1-46F8-8836-7692BF945BFF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 the crop based on the factors</a:t>
          </a:r>
          <a:endParaRPr lang="en-US" sz="1500" kern="1200" dirty="0"/>
        </a:p>
      </dsp:txBody>
      <dsp:txXfrm>
        <a:off x="8456657" y="2427484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9D9E1-2EAB-4B8F-9436-3B2E30A7E726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3C4C5-3709-46C3-829C-51C2D8EE60B3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48F45-E700-4E83-9A61-33963E8231D0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Large datasets are not well suited.</a:t>
          </a:r>
        </a:p>
      </dsp:txBody>
      <dsp:txXfrm>
        <a:off x="100682" y="2684598"/>
        <a:ext cx="2370489" cy="720000"/>
      </dsp:txXfrm>
    </dsp:sp>
    <dsp:sp modelId="{D5EBBF22-7748-4222-ABA1-1576F8F5E7C8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A488-E5D0-4186-92CB-00906A638E32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3FC61-685F-4299-817D-94745A5388EB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Accuracy is </a:t>
          </a:r>
          <a:r>
            <a:rPr lang="en-US" sz="2100" kern="1200" dirty="0" err="1"/>
            <a:t>comparitively</a:t>
          </a:r>
          <a:r>
            <a:rPr lang="en-US" sz="2100" kern="1200" dirty="0"/>
            <a:t> low.</a:t>
          </a:r>
        </a:p>
      </dsp:txBody>
      <dsp:txXfrm>
        <a:off x="2886007" y="2684598"/>
        <a:ext cx="2370489" cy="720000"/>
      </dsp:txXfrm>
    </dsp:sp>
    <dsp:sp modelId="{14BC1F9F-4630-4933-8F58-AB0DD15F4B44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FD365-8D3F-4093-886C-A8B8919E1655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D3816-DB61-4248-B6DB-8C6EBD019F89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Trains only one decision tree.</a:t>
          </a:r>
        </a:p>
      </dsp:txBody>
      <dsp:txXfrm>
        <a:off x="5671332" y="2684598"/>
        <a:ext cx="2370489" cy="720000"/>
      </dsp:txXfrm>
    </dsp:sp>
    <dsp:sp modelId="{5FF45998-8F81-46AE-BD08-2B0E15E5A6D8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6924A-289D-4C8D-8B15-E0EC551AE510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C1C0E-DA8F-4031-AAC2-2FDACB56860A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Overfitting can happen.</a:t>
          </a:r>
        </a:p>
      </dsp:txBody>
      <dsp:txXfrm>
        <a:off x="8456657" y="2684598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3148A-077D-46F0-BFFA-1FE0AD7ADC2A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88B14-0555-4703-91B4-5D6E6A35062A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Better Accuracy</a:t>
          </a:r>
        </a:p>
      </dsp:txBody>
      <dsp:txXfrm>
        <a:off x="100682" y="2427484"/>
        <a:ext cx="2370489" cy="720000"/>
      </dsp:txXfrm>
    </dsp:sp>
    <dsp:sp modelId="{9C0A830F-3E96-44B7-A796-75C144D73CCC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7C195-8A95-4217-B9D5-240F56FA15E1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Can work with large dataset</a:t>
          </a:r>
        </a:p>
      </dsp:txBody>
      <dsp:txXfrm>
        <a:off x="2886007" y="2427484"/>
        <a:ext cx="2370489" cy="720000"/>
      </dsp:txXfrm>
    </dsp:sp>
    <dsp:sp modelId="{3834DC81-6E5A-4961-BF37-F55E4F3292CC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13D10-2C7B-4E01-BA2B-0427364EDC36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Multiple decision trees are trained parallelly for prediction.</a:t>
          </a:r>
        </a:p>
      </dsp:txBody>
      <dsp:txXfrm>
        <a:off x="5671332" y="2427484"/>
        <a:ext cx="2370489" cy="720000"/>
      </dsp:txXfrm>
    </dsp:sp>
    <dsp:sp modelId="{1DF41B8E-05DF-413D-AAF2-E7737C3A7AC2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AB4CE-0433-4895-9B4A-41DCCD38977D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Possibility of overfitting is low.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608F-6879-4578-99B2-67C32F89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6C8C3-CFC4-4BDB-BBDF-A464AB023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C8FCE-6240-4510-A6EC-441F34EF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7E08-84AB-45C6-B805-7E15023E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F284F-597D-4B3A-B2CC-94FA0296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0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81D1-BCFE-475A-9E40-9E01169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2E2E8-6577-4FCA-A30C-36CCD9875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4DEA-D17E-4551-BB9A-E66BECB0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DE5D-EE61-45DC-A2EF-F562F57C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F329-8797-4023-81E7-E33A52D1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9AD42-0D91-45A7-8E40-F37A9D489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A54AC-DC95-4AFA-885D-2E379C1C4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B4ACE-DAC8-44FA-AF62-020D05A3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8EFF-1595-45EC-ACBC-BD381436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F2CE-2265-4025-9760-584181E8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33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0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71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69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94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78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45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491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7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C43D-6B0B-4EF3-88BD-D14494BF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BD69-1942-4FF9-8B6F-C715A1EE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DEC2-086B-497E-BEC4-1EEAB4B3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92E2-A2FA-4B5F-A9A3-9229F381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DC1C-5F63-4AAF-BF35-5CCC3470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78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825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930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342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563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94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255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212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203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7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E845-B97F-4F39-AE37-87342159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B4E07-0CDE-411A-A451-5472CB8C5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64263-0BC4-4E1F-A769-7AEB0392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7F83-C367-41A8-B866-DF7D0FE7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EE5C-BA33-4735-AEAA-05ACA1C0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80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C2F0-9E06-4F42-B1DA-3A1B2852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7FD0-C56F-444E-BED8-4C5743025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E630-9769-4A32-AB40-8C5ADB2FA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6B10F-B252-4A8F-8407-BD3ACE54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A074A-20CE-422F-AC20-6A685689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E4465-EAEB-46B4-BE20-03BE4755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6267-D517-415E-8253-54EC269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A91A2-8682-4DE4-8EB1-C8F3C0904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49230-BAB6-4148-AC8D-B5C78FC40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17701-2B55-4BE7-B72D-357CB1592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89E3-3245-424A-A30B-22F94D4EA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3FAED-859C-43B1-B029-A9E54E3A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94A51-FC15-4FD1-9AA9-80EFD36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E44F5-F4B0-44A6-B09F-49E66833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0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154D-ADF6-44F7-8EE8-C5F5F120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68BD6-C3E1-4677-8B24-9B25CF96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61F0A-9B87-4DF5-901F-6B913622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AB336-0576-4F00-AD15-C09C66AD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80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405E7-FCCB-431D-9A21-C6D51129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EDB68-43F8-4DF7-ABF1-CA9DA03B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7BA1D-B67C-4CF5-A631-3555F856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4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D38E-3C54-4379-9FC3-309324CE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D476-F441-4B85-B623-5B3E7AFC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EE784-B08D-4CB6-9810-1CBF50CF9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9A7FA-8929-48FC-9D09-E10EEAAB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EC696-721C-462C-A928-1985C8DB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F2E9-E771-4489-A047-0E0EEA8C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06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7CCE-A688-4B46-82F9-5EA7E97D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2D4D1-ED9B-40A2-B0C6-1C7837F55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FC17E-7604-4737-86D9-971BC8A0D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BAB56-096B-4504-86C0-D95C471A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047CE-1415-4D5E-A9F6-E145CE6A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7EAD6-EDD4-4239-9E7C-FCF70478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70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106B3-0DC8-4788-B6D5-19862E29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DF4A-DF9E-45F5-B22B-38066008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F1B6-DCAB-44F9-85CE-94530104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03A-3943-40D6-8D8E-A848144D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9E7D9-9AB4-4C36-80D4-631AAC50E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85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E1BF-DB54-454F-A441-3DBB3789932A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46E3-7B46-4DD0-BD8B-8E310B9E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19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F6C3EF-6201-42DE-B715-E0F415A13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99" y="123825"/>
            <a:ext cx="11534775" cy="592455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Project  On</a:t>
            </a:r>
          </a:p>
          <a:p>
            <a:r>
              <a:rPr lang="en-US" sz="4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Yield Prediction</a:t>
            </a:r>
          </a:p>
          <a:p>
            <a:pPr algn="l"/>
            <a:endParaRPr lang="en-US" sz="4800" b="1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4800" b="1" dirty="0"/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Mr. 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Vinay Santhosh/Mr. D. Prasad                      </a:t>
            </a:r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l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Coordinators</a:t>
            </a:r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Dr. G. Sai Chaitanya Kumar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C10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Mr. A. Kalyan Kumar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Sowmya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(18H71A05G4)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K.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Soundarya (18H71A05D6)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(18H71A05C1)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A. Sai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Samanth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(18H71A05F9)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47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08ABD-7BCF-46D1-92D3-4A6FE574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4538"/>
            <a:ext cx="1042935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Survey(contd...)</a:t>
            </a:r>
            <a:endParaRPr lang="en-IN" sz="40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9092AEFE-68BB-4945-9DD1-62AA71A7B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659226"/>
              </p:ext>
            </p:extLst>
          </p:nvPr>
        </p:nvGraphicFramePr>
        <p:xfrm>
          <a:off x="834887" y="2358886"/>
          <a:ext cx="1051891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433">
                  <a:extLst>
                    <a:ext uri="{9D8B030D-6E8A-4147-A177-3AD203B41FA5}">
                      <a16:colId xmlns:a16="http://schemas.microsoft.com/office/drawing/2014/main" val="37996384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725845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513476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33091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41695785"/>
                    </a:ext>
                  </a:extLst>
                </a:gridCol>
              </a:tblGrid>
              <a:tr h="1314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0832"/>
                  </a:ext>
                </a:extLst>
              </a:tr>
              <a:tr h="1036127">
                <a:tc>
                  <a:txBody>
                    <a:bodyPr/>
                    <a:lstStyle/>
                    <a:p>
                      <a:r>
                        <a:rPr lang="en-US" dirty="0"/>
                        <a:t>Smart Farming System Using Regression</a:t>
                      </a:r>
                    </a:p>
                    <a:p>
                      <a:r>
                        <a:rPr lang="en-US" dirty="0"/>
                        <a:t>Rao and </a:t>
                      </a:r>
                      <a:r>
                        <a:rPr lang="en-US" dirty="0" err="1"/>
                        <a:t>Manasa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Spinger</a:t>
                      </a:r>
                      <a:r>
                        <a:rPr lang="en-US" dirty="0"/>
                        <a:t> link</a:t>
                      </a:r>
                    </a:p>
                    <a:p>
                      <a:r>
                        <a:rPr lang="en-US" dirty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Variety Polynomial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and fast to compute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order polynomials generate numerical issues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5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75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BF51D-1447-4190-A637-840564F5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Literature Survey(contd...)</a:t>
            </a:r>
            <a:endParaRPr lang="en-IN" sz="4000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03B7A0-0D89-43A9-9606-3D1E82B67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057735"/>
              </p:ext>
            </p:extLst>
          </p:nvPr>
        </p:nvGraphicFramePr>
        <p:xfrm>
          <a:off x="838200" y="2438399"/>
          <a:ext cx="10515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7952127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828156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2033553"/>
                    </a:ext>
                  </a:extLst>
                </a:gridCol>
                <a:gridCol w="1863918">
                  <a:extLst>
                    <a:ext uri="{9D8B030D-6E8A-4147-A177-3AD203B41FA5}">
                      <a16:colId xmlns:a16="http://schemas.microsoft.com/office/drawing/2014/main" val="2664819228"/>
                    </a:ext>
                  </a:extLst>
                </a:gridCol>
                <a:gridCol w="2342322">
                  <a:extLst>
                    <a:ext uri="{9D8B030D-6E8A-4147-A177-3AD203B41FA5}">
                      <a16:colId xmlns:a16="http://schemas.microsoft.com/office/drawing/2014/main" val="2039173956"/>
                    </a:ext>
                  </a:extLst>
                </a:gridCol>
              </a:tblGrid>
              <a:tr h="1338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42173"/>
                  </a:ext>
                </a:extLst>
              </a:tr>
              <a:tr h="1338470">
                <a:tc>
                  <a:txBody>
                    <a:bodyPr/>
                    <a:lstStyle/>
                    <a:p>
                      <a:r>
                        <a:rPr lang="en-US" dirty="0"/>
                        <a:t>Deep Learning for crop yield prediction in Africa</a:t>
                      </a:r>
                    </a:p>
                    <a:p>
                      <a:r>
                        <a:rPr lang="en-IN" dirty="0"/>
                        <a:t>Marshall Burke</a:t>
                      </a:r>
                    </a:p>
                    <a:p>
                      <a:r>
                        <a:rPr lang="en-IN" dirty="0"/>
                        <a:t>Stefano </a:t>
                      </a:r>
                      <a:r>
                        <a:rPr lang="en-IN" dirty="0" err="1"/>
                        <a:t>Ermon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 for Social Good Workshop, Long Beach, United States,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 On  Satellite imagery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Experiment with transfer learning and , in this data sparse setting, data from other countries can help improve prediction.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 without any temporal features do poorly on countries</a:t>
                      </a:r>
                    </a:p>
                    <a:p>
                      <a:r>
                        <a:rPr lang="en-US" dirty="0"/>
                        <a:t>like Ethiopia, where there is a trend over time not captured</a:t>
                      </a:r>
                    </a:p>
                    <a:p>
                      <a:r>
                        <a:rPr lang="en-US" dirty="0"/>
                        <a:t>in the satellite data.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183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35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9669A-6A3F-43FC-815F-55C0A700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7329-0CA7-4096-BBC2-DB365169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uses Decision tree machine learning algorithm.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 the farmers to come to a decision which crop to grow. 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is a Supervised learning technique that can be used for both classification and regression problems.</a:t>
            </a:r>
          </a:p>
          <a:p>
            <a:pPr marL="0" indent="0">
              <a:buNone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is a tree structure classifier where,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node represents the outcome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4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FAFFB-A0FA-40B1-A616-33DF11EF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27A16C3-6243-47F8-BCE9-E664E6154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15926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010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4783E-C735-425B-AA7C-B49985B3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456D-F3E4-4CEF-AEA7-DB6EC6CB3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intend to build a machine learning model with Random Forest algorithm to provide high accuracy.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supervised learning algorithm, is based on the concept of ensemble learning, which is a process of combining multiple classifiers to solve a complex problem and to improve the performance of the model.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2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8FAA-2A61-416C-892D-398C9F4C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23A673EB-E825-322B-4DD6-490B93CA6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53920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22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31EFE-7E92-F629-F29D-21D70C2A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B6D7C-B1CC-D63C-AC2A-4C442356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139" y="1885279"/>
            <a:ext cx="7668932" cy="467818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E15390C-ECFF-FFC7-0600-BE5CCDA5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8" y="1825625"/>
            <a:ext cx="7793502" cy="47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51D27-3505-DFCD-39E7-B6418279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71BB155-481F-6C9D-E86A-46C4C5AB5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4" y="1825625"/>
            <a:ext cx="7515225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CFD81-B056-159C-2EED-74CECA6A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1B4510F-070C-303E-5F31-07F82F937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724024"/>
            <a:ext cx="8229599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13492-EE2F-2FD7-CA51-191AF68B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EAF1ABDB-C863-D8DE-F712-08D978897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989439"/>
            <a:ext cx="8039100" cy="44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8F2B-248A-4B24-BB9C-FFAA5BB0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7" y="294538"/>
            <a:ext cx="10498923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4E54-A24C-4413-8C67-FC40D48C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7" y="2054088"/>
            <a:ext cx="10340256" cy="3949148"/>
          </a:xfrm>
        </p:spPr>
        <p:txBody>
          <a:bodyPr anchor="ctr">
            <a:normAutofit fontScale="92500"/>
          </a:bodyPr>
          <a:lstStyle/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 plays a critical role in the global economy. 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 yield prediction is an important agricultural problem. </a:t>
            </a:r>
          </a:p>
          <a:p>
            <a:pPr algn="just"/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Agricultural yield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primarly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depends on weather conditions(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rain,temperature,etc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information about history of crop yield is important.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decisions related to agricultural risk management and future predictions.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7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6A92-15E9-4A8D-B89E-285F29FD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BFFC-48F6-4A5F-8609-198A16BD2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taken from Kaggle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FEA3C6-B1A4-451C-B755-47E33789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2817818"/>
            <a:ext cx="7906043" cy="3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4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4B01-47AA-4E61-8B6C-06BC0078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21AC02-7BAC-4DF1-9F1E-0B17C6A9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91" y="2293034"/>
            <a:ext cx="8201463" cy="3910819"/>
          </a:xfrm>
        </p:spPr>
      </p:pic>
    </p:spTree>
    <p:extLst>
      <p:ext uri="{BB962C8B-B14F-4D97-AF65-F5344CB8AC3E}">
        <p14:creationId xmlns:p14="http://schemas.microsoft.com/office/powerpoint/2010/main" val="26018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BAD09-124B-47EC-BB19-BC530AEE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6A94-225A-4111-9D0E-0847163D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36035"/>
            <a:ext cx="10237304" cy="4081670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790"/>
              </a:spcAft>
              <a:buNone/>
              <a:tabLst>
                <a:tab pos="2025650" algn="l"/>
              </a:tabLst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Software Requirements:</a:t>
            </a: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perating System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Platform: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IN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spcAft>
                <a:spcPts val="790"/>
              </a:spcAft>
              <a:tabLst>
                <a:tab pos="2025650" algn="l"/>
              </a:tabLs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43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58B76-39B8-4553-B42A-2A5C977F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DF79-BD92-4BB2-9D66-E212A45A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28103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Requirements:</a:t>
            </a:r>
            <a:endParaRPr lang="en-IN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Processor :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I3 Onwards</a:t>
            </a: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RAM :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128MB</a:t>
            </a: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Hard disk :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8GB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78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9A10-1E21-5134-C7D2-B3A84846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 Source Code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412A-B094-0A6C-BD61-8FCF2FC2F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165" y="3697358"/>
            <a:ext cx="10088465" cy="2981738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App.py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flask import Flask,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request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requests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pickle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config</a:t>
            </a: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sklearn.preprocessing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endParaRPr lang="en-IN" sz="6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sklearn.ensemble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endParaRPr lang="en-IN" sz="6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sklearn.model_selection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endParaRPr lang="en-IN" sz="6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pickle.load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(open('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score.pkl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6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pPr marL="0" indent="0">
              <a:buNone/>
            </a:pPr>
            <a:b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= Flask(__name__)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0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DD42-3DC6-24ED-051D-9FB63508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Source Code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2491-AC61-08F3-11BC-5736F2D5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1891970"/>
            <a:ext cx="10234239" cy="467149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weather_fetch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city_name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api_key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config.weather_api_key</a:t>
            </a:r>
            <a:endParaRPr lang="en-I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base_url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"http://api.openweathermap.org/data/2.5/weather?"</a:t>
            </a:r>
            <a:b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complete_url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base_url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"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appid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=" +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api_key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"&amp;q=" +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city_name</a:t>
            </a:r>
            <a:endParaRPr lang="en-IN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response =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complete_url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x = </a:t>
            </a:r>
            <a:r>
              <a:rPr lang="en-IN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response.json</a:t>
            </a: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if x["cod"] != "404":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y = x["main"]</a:t>
            </a:r>
            <a:b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temperature = round((y["temp"] - 273.15), 2)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humidity = y["humidity"]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return temperature, humidity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else:</a:t>
            </a:r>
          </a:p>
          <a:p>
            <a:pPr marL="0" indent="0">
              <a:buNone/>
            </a:pPr>
            <a:r>
              <a:rPr lang="en-IN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return None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49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52E78-9F3E-53D5-E886-365FEE5C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                             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456EF3-E206-5CAA-9495-1FE5C4017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1891971"/>
            <a:ext cx="9340947" cy="4818318"/>
          </a:xfrm>
        </p:spPr>
      </p:pic>
    </p:spTree>
    <p:extLst>
      <p:ext uri="{BB962C8B-B14F-4D97-AF65-F5344CB8AC3E}">
        <p14:creationId xmlns:p14="http://schemas.microsoft.com/office/powerpoint/2010/main" val="1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AB74-8322-D8B4-DBF2-9DDBD2C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3610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                           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 Prediction Page</a:t>
            </a:r>
            <a:endParaRPr lang="en-IN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7A26CB3F-D566-C56F-94E4-727075A2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85279"/>
            <a:ext cx="9895950" cy="4678183"/>
          </a:xfrm>
        </p:spPr>
      </p:pic>
    </p:spTree>
    <p:extLst>
      <p:ext uri="{BB962C8B-B14F-4D97-AF65-F5344CB8AC3E}">
        <p14:creationId xmlns:p14="http://schemas.microsoft.com/office/powerpoint/2010/main" val="98361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93DBB-39BB-9632-0468-0CD0B148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                          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 Prediction</a:t>
            </a:r>
            <a:b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Output Page</a:t>
            </a:r>
            <a:endParaRPr lang="en-IN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38D8139-0013-6DD1-9711-CF680C7F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891970"/>
            <a:ext cx="10121705" cy="4671492"/>
          </a:xfrm>
        </p:spPr>
      </p:pic>
    </p:spTree>
    <p:extLst>
      <p:ext uri="{BB962C8B-B14F-4D97-AF65-F5344CB8AC3E}">
        <p14:creationId xmlns:p14="http://schemas.microsoft.com/office/powerpoint/2010/main" val="187357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E3EA-ACFB-24A6-80C4-FF73BCAA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                           </a:t>
            </a: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Recommendation</a:t>
            </a:r>
            <a:b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Page </a:t>
            </a:r>
            <a:endParaRPr lang="en-IN" sz="2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C65484CA-AF29-0C9A-683A-6632F6AAE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1970"/>
            <a:ext cx="9748684" cy="4671492"/>
          </a:xfrm>
        </p:spPr>
      </p:pic>
    </p:spTree>
    <p:extLst>
      <p:ext uri="{BB962C8B-B14F-4D97-AF65-F5344CB8AC3E}">
        <p14:creationId xmlns:p14="http://schemas.microsoft.com/office/powerpoint/2010/main" val="263874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386B8-FA0D-4B85-86A0-F48B1BD5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35" y="294538"/>
            <a:ext cx="10445916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67338-AA5A-4AFD-9C44-B1C16EC5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891970"/>
            <a:ext cx="10787270" cy="4853386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is the pillar of the Indian economy 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weather, climate, and other such environmental conditions have become a major risk for the healthy existence of agriculture. 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plays a significant role as it has decision support tool for Crop Yield Prediction.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method to achieve a high yield of the crop using historical data.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 from machine learning can be used to solve the problem.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8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21C69-8CCA-ED19-26F4-AD5012BB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                           </a:t>
            </a: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Recommendation</a:t>
            </a:r>
            <a:b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Output Page</a:t>
            </a:r>
            <a:endParaRPr lang="en-IN" sz="2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A0B972-C228-379F-2596-ECA69397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1970"/>
            <a:ext cx="9895950" cy="4671492"/>
          </a:xfrm>
        </p:spPr>
      </p:pic>
    </p:spTree>
    <p:extLst>
      <p:ext uri="{BB962C8B-B14F-4D97-AF65-F5344CB8AC3E}">
        <p14:creationId xmlns:p14="http://schemas.microsoft.com/office/powerpoint/2010/main" val="302697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94033-88D3-4E30-A08A-56376F61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094D-0E1A-4CAA-B124-6D72B844A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Nowadays farmers facing so many challenges due to variations in weather, climate, and other such environmental conditions have become a major risk for the healthy existence of agriculture.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solve these challenges and get rid of these problems we intended to build a good model for predicting crop yield using machine learning algorithms, those are linear regression, Random Forest.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this model we can predict the yield of a crop by considering the soil type , crop type and other factors . This can be done by previous year statistics.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11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1783E-104A-46DD-B1B5-EA50FE4E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41" y="294538"/>
            <a:ext cx="101146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2DA1-5BF2-4656-A42E-F59F2827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940" y="1885279"/>
            <a:ext cx="9621078" cy="4528772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Keita, N. Improving cost-effectiveness and relevance of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africa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Linking population and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censuses, 2018.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Keita, N. Improving cost-effectiveness and relevance of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africa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Linking population and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agricultural censuses. 04 2019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Kuwata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Shibasaki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Estimating crop yields with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deep learning and remotely sensed data. In Geoscience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Remote Sensing Symposium (IGARSS), 2015 IEEE</a:t>
            </a:r>
          </a:p>
        </p:txBody>
      </p:sp>
    </p:spTree>
    <p:extLst>
      <p:ext uri="{BB962C8B-B14F-4D97-AF65-F5344CB8AC3E}">
        <p14:creationId xmlns:p14="http://schemas.microsoft.com/office/powerpoint/2010/main" val="19383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lants in a field">
            <a:extLst>
              <a:ext uri="{FF2B5EF4-FFF2-40B4-BE49-F238E27FC236}">
                <a16:creationId xmlns:a16="http://schemas.microsoft.com/office/drawing/2014/main" id="{6A404570-7DD7-48FB-BDA4-A4DE1C52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636C2-BEFD-4B64-8B6E-223A88601F58}"/>
              </a:ext>
            </a:extLst>
          </p:cNvPr>
          <p:cNvSpPr txBox="1"/>
          <p:nvPr/>
        </p:nvSpPr>
        <p:spPr>
          <a:xfrm>
            <a:off x="2366010" y="2242539"/>
            <a:ext cx="7459980" cy="1425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Thank You 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4B5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6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5D776-7175-4EF3-B3E7-F00C82C1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C53BB-DB3F-C0B6-FB86-EA678D5C8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endParaRPr lang="en-IN" dirty="0"/>
          </a:p>
        </p:txBody>
      </p:sp>
      <p:graphicFrame>
        <p:nvGraphicFramePr>
          <p:cNvPr id="37" name="Content Placeholder 4">
            <a:extLst>
              <a:ext uri="{FF2B5EF4-FFF2-40B4-BE49-F238E27FC236}">
                <a16:creationId xmlns:a16="http://schemas.microsoft.com/office/drawing/2014/main" id="{3B9CB070-E41D-F023-BF5F-EF35E4F9A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8396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279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A453F-848B-42A1-97C6-9322FC50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97" y="294539"/>
            <a:ext cx="9895951" cy="1033669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CD78-6F95-432A-97F8-3945A8AB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1" y="2994992"/>
            <a:ext cx="10727634" cy="3586478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50% of India's population are dependent on agriculture for their survival.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ost of the agricultural crops are being badly affected in terms of their performance over a period of the last two decades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crop prediction depends on biology,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climate , economy , geography.</a:t>
            </a:r>
          </a:p>
          <a:p>
            <a:pPr marL="0" indent="0" algn="just">
              <a:buNone/>
            </a:pP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rop yield is central to addressing food security challenges.</a:t>
            </a: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0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11369-1910-4E9E-B066-1F135107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294538"/>
            <a:ext cx="10273637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Introduction(contd…)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0842-4FDD-4303-9848-178926DA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3" y="2570922"/>
            <a:ext cx="10101717" cy="4581615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to get rid of these problems we intended to build a model for predicting crop yield using machine learning algorithm, that is Random Forest.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made by machine learning algorithms will help the farmers to come to a decision which crop to grow to induce the most yield.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is based on analyzing a static set of historical data.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which we developed, runs the algorithm and shows the list of crops suitable for entered data with predicted yield value.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4913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CF572-AAA4-4A66-AECA-130C674A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Problem</a:t>
            </a:r>
            <a:endParaRPr lang="en-IN" sz="4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5B3DA022-B1A9-B581-F20B-E737C523F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41743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333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99744-86CE-4FB5-B4EE-E12D6C60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95" y="294538"/>
            <a:ext cx="10402956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75C6BD83-17F3-4EB5-B891-04E7CA213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119617"/>
              </p:ext>
            </p:extLst>
          </p:nvPr>
        </p:nvGraphicFramePr>
        <p:xfrm>
          <a:off x="864594" y="2319129"/>
          <a:ext cx="10466015" cy="3398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589">
                  <a:extLst>
                    <a:ext uri="{9D8B030D-6E8A-4147-A177-3AD203B41FA5}">
                      <a16:colId xmlns:a16="http://schemas.microsoft.com/office/drawing/2014/main" val="1398830507"/>
                    </a:ext>
                  </a:extLst>
                </a:gridCol>
                <a:gridCol w="2100445">
                  <a:extLst>
                    <a:ext uri="{9D8B030D-6E8A-4147-A177-3AD203B41FA5}">
                      <a16:colId xmlns:a16="http://schemas.microsoft.com/office/drawing/2014/main" val="1889552034"/>
                    </a:ext>
                  </a:extLst>
                </a:gridCol>
                <a:gridCol w="2117722">
                  <a:extLst>
                    <a:ext uri="{9D8B030D-6E8A-4147-A177-3AD203B41FA5}">
                      <a16:colId xmlns:a16="http://schemas.microsoft.com/office/drawing/2014/main" val="1385492185"/>
                    </a:ext>
                  </a:extLst>
                </a:gridCol>
                <a:gridCol w="2114383">
                  <a:extLst>
                    <a:ext uri="{9D8B030D-6E8A-4147-A177-3AD203B41FA5}">
                      <a16:colId xmlns:a16="http://schemas.microsoft.com/office/drawing/2014/main" val="3770548761"/>
                    </a:ext>
                  </a:extLst>
                </a:gridCol>
                <a:gridCol w="1997876">
                  <a:extLst>
                    <a:ext uri="{9D8B030D-6E8A-4147-A177-3AD203B41FA5}">
                      <a16:colId xmlns:a16="http://schemas.microsoft.com/office/drawing/2014/main" val="2730894603"/>
                    </a:ext>
                  </a:extLst>
                </a:gridCol>
              </a:tblGrid>
              <a:tr h="100716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941"/>
                  </a:ext>
                </a:extLst>
              </a:tr>
              <a:tr h="2209979">
                <a:tc>
                  <a:txBody>
                    <a:bodyPr/>
                    <a:lstStyle/>
                    <a:p>
                      <a:r>
                        <a:rPr lang="en-US" dirty="0"/>
                        <a:t>Crop yield prediction using machine learning.</a:t>
                      </a:r>
                    </a:p>
                    <a:p>
                      <a:r>
                        <a:rPr lang="en-US" dirty="0"/>
                        <a:t>M S Minu Sanju Dharan</a:t>
                      </a:r>
                    </a:p>
                    <a:p>
                      <a:r>
                        <a:rPr lang="en-US" dirty="0"/>
                        <a:t>Christo Immanuel</a:t>
                      </a:r>
                    </a:p>
                    <a:p>
                      <a:r>
                        <a:rPr lang="en-US" dirty="0"/>
                        <a:t>Deepak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SRM University of Science and Technology</a:t>
                      </a:r>
                    </a:p>
                    <a:p>
                      <a:r>
                        <a:rPr lang="en-US" dirty="0"/>
                        <a:t>2020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  <a:p>
                      <a:r>
                        <a:rPr lang="en-US" dirty="0"/>
                        <a:t>,K Nearest Neighbor, Hadoop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The web application likewise gives a discussion to the  ranchers  to  stock  the  merchandise  without mediators.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 Algorithm Sensitive to noisy and missing data.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45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10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EB932-280F-405E-8DC3-E6E6B0C1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1" y="294538"/>
            <a:ext cx="1047242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Survey(contd...)</a:t>
            </a:r>
            <a:endParaRPr lang="en-IN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B2A3-5166-4989-810F-25929F6D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 and Name of the Author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 of the journal and year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Algorithms/Technique used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IN" sz="2000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7A05752-8726-444F-9EF3-15AB0DFDC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79726"/>
              </p:ext>
            </p:extLst>
          </p:nvPr>
        </p:nvGraphicFramePr>
        <p:xfrm>
          <a:off x="795130" y="2146851"/>
          <a:ext cx="11010114" cy="333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383">
                  <a:extLst>
                    <a:ext uri="{9D8B030D-6E8A-4147-A177-3AD203B41FA5}">
                      <a16:colId xmlns:a16="http://schemas.microsoft.com/office/drawing/2014/main" val="3069526649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1101606377"/>
                    </a:ext>
                  </a:extLst>
                </a:gridCol>
                <a:gridCol w="2214042">
                  <a:extLst>
                    <a:ext uri="{9D8B030D-6E8A-4147-A177-3AD203B41FA5}">
                      <a16:colId xmlns:a16="http://schemas.microsoft.com/office/drawing/2014/main" val="2356086832"/>
                    </a:ext>
                  </a:extLst>
                </a:gridCol>
                <a:gridCol w="2039149">
                  <a:extLst>
                    <a:ext uri="{9D8B030D-6E8A-4147-A177-3AD203B41FA5}">
                      <a16:colId xmlns:a16="http://schemas.microsoft.com/office/drawing/2014/main" val="3293262057"/>
                    </a:ext>
                  </a:extLst>
                </a:gridCol>
                <a:gridCol w="2039149">
                  <a:extLst>
                    <a:ext uri="{9D8B030D-6E8A-4147-A177-3AD203B41FA5}">
                      <a16:colId xmlns:a16="http://schemas.microsoft.com/office/drawing/2014/main" val="465332019"/>
                    </a:ext>
                  </a:extLst>
                </a:gridCol>
              </a:tblGrid>
              <a:tr h="1318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and Name of the Author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 of the journal and year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Algorithms/Technique used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01810"/>
                  </a:ext>
                </a:extLst>
              </a:tr>
              <a:tr h="1318592">
                <a:tc>
                  <a:txBody>
                    <a:bodyPr/>
                    <a:lstStyle/>
                    <a:p>
                      <a:r>
                        <a:rPr lang="en-US" dirty="0" err="1"/>
                        <a:t>Agro</a:t>
                      </a:r>
                      <a:r>
                        <a:rPr lang="en-US" dirty="0"/>
                        <a:t>-genius : Crop Prediction using Machine Learning</a:t>
                      </a:r>
                    </a:p>
                    <a:p>
                      <a:r>
                        <a:rPr lang="en-IN" dirty="0" err="1"/>
                        <a:t>Anjalie</a:t>
                      </a:r>
                      <a:r>
                        <a:rPr lang="en-IN" dirty="0"/>
                        <a:t> Gamage</a:t>
                      </a:r>
                    </a:p>
                    <a:p>
                      <a:r>
                        <a:rPr lang="en-IN" dirty="0" err="1"/>
                        <a:t>Puvipavan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Palendrarajah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Sri Lanka Institute of Information Technology</a:t>
                      </a:r>
                    </a:p>
                    <a:p>
                      <a:r>
                        <a:rPr lang="en-US" dirty="0"/>
                        <a:t>Oct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linear regression and ARIMA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Recommends crop harvesting duration.</a:t>
                      </a:r>
                    </a:p>
                    <a:p>
                      <a:r>
                        <a:rPr lang="en-US" dirty="0"/>
                        <a:t>Currently cultivated crop which are updated biweekly.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data is used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7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827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1001</TotalTime>
  <Words>1373</Words>
  <Application>Microsoft Office PowerPoint</Application>
  <PresentationFormat>Widescreen</PresentationFormat>
  <Paragraphs>232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Bookman Old Style</vt:lpstr>
      <vt:lpstr>Calibri</vt:lpstr>
      <vt:lpstr>Calibri Light</vt:lpstr>
      <vt:lpstr>Rockwell</vt:lpstr>
      <vt:lpstr>Times New Roman</vt:lpstr>
      <vt:lpstr>Office Theme</vt:lpstr>
      <vt:lpstr>Damask</vt:lpstr>
      <vt:lpstr>PowerPoint Presentation</vt:lpstr>
      <vt:lpstr> Problem Statement</vt:lpstr>
      <vt:lpstr>Abstract</vt:lpstr>
      <vt:lpstr> Table of Contents</vt:lpstr>
      <vt:lpstr>Introduction</vt:lpstr>
      <vt:lpstr>Introduction(contd…)</vt:lpstr>
      <vt:lpstr>Motivation Problem</vt:lpstr>
      <vt:lpstr>Literature Survey</vt:lpstr>
      <vt:lpstr>Literature Survey(contd...)</vt:lpstr>
      <vt:lpstr>Literature Survey(contd...)</vt:lpstr>
      <vt:lpstr>Literature Survey(contd...)</vt:lpstr>
      <vt:lpstr>Existing System</vt:lpstr>
      <vt:lpstr>Problems</vt:lpstr>
      <vt:lpstr>Proposed System</vt:lpstr>
      <vt:lpstr>Advantages</vt:lpstr>
      <vt:lpstr>Usecase diagram</vt:lpstr>
      <vt:lpstr>Activity diagram</vt:lpstr>
      <vt:lpstr>Sequence diagram</vt:lpstr>
      <vt:lpstr>Class diagram</vt:lpstr>
      <vt:lpstr>Dataset</vt:lpstr>
      <vt:lpstr>Architecture Diagram</vt:lpstr>
      <vt:lpstr>Technologies</vt:lpstr>
      <vt:lpstr>Technologies</vt:lpstr>
      <vt:lpstr>Sample  Source Code</vt:lpstr>
      <vt:lpstr>Sample Source Code</vt:lpstr>
      <vt:lpstr>Output Screens                              Home Page</vt:lpstr>
      <vt:lpstr>Output Screens                            Yield Prediction Page</vt:lpstr>
      <vt:lpstr>Output Screens                           Yield Prediction                                                                                                               Output Page</vt:lpstr>
      <vt:lpstr>Output Screens                           Crop Recommendation                                                                                                               Page </vt:lpstr>
      <vt:lpstr>Output Screens                           Crop Recommendation                                                                                                            Output Page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Maddukuri, Ajay Kumar</dc:creator>
  <cp:lastModifiedBy>Maddukuri, Ajay Kumar</cp:lastModifiedBy>
  <cp:revision>32</cp:revision>
  <dcterms:created xsi:type="dcterms:W3CDTF">2021-10-06T11:45:51Z</dcterms:created>
  <dcterms:modified xsi:type="dcterms:W3CDTF">2022-05-29T11:28:40Z</dcterms:modified>
</cp:coreProperties>
</file>